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5"/>
  </p:notesMasterIdLst>
  <p:sldIdLst>
    <p:sldId id="266" r:id="rId2"/>
    <p:sldId id="265" r:id="rId3"/>
    <p:sldId id="258" r:id="rId4"/>
  </p:sldIdLst>
  <p:sldSz cx="13004800" cy="97536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ヒラギノ角ゴ ProN W3"/>
        <a:ea typeface="ヒラギノ角ゴ ProN W3"/>
        <a:cs typeface="ヒラギノ角ゴ ProN W3"/>
        <a:sym typeface="ヒラギノ角ゴ ProN W3"/>
      </a:defRPr>
    </a:lvl1pPr>
    <a:lvl2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ヒラギノ角ゴ ProN W3"/>
        <a:ea typeface="ヒラギノ角ゴ ProN W3"/>
        <a:cs typeface="ヒラギノ角ゴ ProN W3"/>
        <a:sym typeface="ヒラギノ角ゴ ProN W3"/>
      </a:defRPr>
    </a:lvl2pPr>
    <a:lvl3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ヒラギノ角ゴ ProN W3"/>
        <a:ea typeface="ヒラギノ角ゴ ProN W3"/>
        <a:cs typeface="ヒラギノ角ゴ ProN W3"/>
        <a:sym typeface="ヒラギノ角ゴ ProN W3"/>
      </a:defRPr>
    </a:lvl3pPr>
    <a:lvl4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ヒラギノ角ゴ ProN W3"/>
        <a:ea typeface="ヒラギノ角ゴ ProN W3"/>
        <a:cs typeface="ヒラギノ角ゴ ProN W3"/>
        <a:sym typeface="ヒラギノ角ゴ ProN W3"/>
      </a:defRPr>
    </a:lvl4pPr>
    <a:lvl5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ヒラギノ角ゴ ProN W3"/>
        <a:ea typeface="ヒラギノ角ゴ ProN W3"/>
        <a:cs typeface="ヒラギノ角ゴ ProN W3"/>
        <a:sym typeface="ヒラギノ角ゴ ProN W3"/>
      </a:defRPr>
    </a:lvl5pPr>
    <a:lvl6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ヒラギノ角ゴ ProN W3"/>
        <a:ea typeface="ヒラギノ角ゴ ProN W3"/>
        <a:cs typeface="ヒラギノ角ゴ ProN W3"/>
        <a:sym typeface="ヒラギノ角ゴ ProN W3"/>
      </a:defRPr>
    </a:lvl6pPr>
    <a:lvl7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ヒラギノ角ゴ ProN W3"/>
        <a:ea typeface="ヒラギノ角ゴ ProN W3"/>
        <a:cs typeface="ヒラギノ角ゴ ProN W3"/>
        <a:sym typeface="ヒラギノ角ゴ ProN W3"/>
      </a:defRPr>
    </a:lvl7pPr>
    <a:lvl8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ヒラギノ角ゴ ProN W3"/>
        <a:ea typeface="ヒラギノ角ゴ ProN W3"/>
        <a:cs typeface="ヒラギノ角ゴ ProN W3"/>
        <a:sym typeface="ヒラギノ角ゴ ProN W3"/>
      </a:defRPr>
    </a:lvl8pPr>
    <a:lvl9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ヒラギノ角ゴ ProN W3"/>
        <a:ea typeface="ヒラギノ角ゴ ProN W3"/>
        <a:cs typeface="ヒラギノ角ゴ ProN W3"/>
        <a:sym typeface="ヒラギノ角ゴ ProN W3"/>
      </a:defRPr>
    </a:lvl9pPr>
  </p:defaultTextStyle>
  <p:extLst>
    <p:ext uri="{EFAFB233-063F-42B5-8137-9DF3F51BA10A}">
      <p15:sldGuideLst xmlns:p15="http://schemas.microsoft.com/office/powerpoint/2012/main">
        <p15:guide id="1" orient="horz" pos="3072">
          <p15:clr>
            <a:srgbClr val="A4A3A4"/>
          </p15:clr>
        </p15:guide>
        <p15:guide id="2" pos="4096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ヒラギノ角ゴ ProN W3"/>
          <a:ea typeface="ヒラギノ角ゴ ProN W3"/>
          <a:cs typeface="ヒラギノ角ゴ ProN W3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D2E8"/>
          </a:solidFill>
        </a:fill>
      </a:tcStyle>
    </a:wholeTbl>
    <a:band2H>
      <a:tcTxStyle/>
      <a:tcStyle>
        <a:tcBdr/>
        <a:fill>
          <a:solidFill>
            <a:srgbClr val="E6EAF4"/>
          </a:solidFill>
        </a:fill>
      </a:tcStyle>
    </a:band2H>
    <a:firstCol>
      <a:tcTxStyle b="on" i="off">
        <a:font>
          <a:latin typeface="ヒラギノ角ゴ ProN W6"/>
          <a:ea typeface="ヒラギノ角ゴ ProN W6"/>
          <a:cs typeface="ヒラギノ角ゴ ProN W6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>
          <a:latin typeface="ヒラギノ角ゴ ProN W6"/>
          <a:ea typeface="ヒラギノ角ゴ ProN W6"/>
          <a:cs typeface="ヒラギノ角ゴ ProN W6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>
          <a:latin typeface="ヒラギノ角ゴ ProN W6"/>
          <a:ea typeface="ヒラギノ角ゴ ProN W6"/>
          <a:cs typeface="ヒラギノ角ゴ ProN W6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ヒラギノ角ゴ ProN W3"/>
          <a:ea typeface="ヒラギノ角ゴ ProN W3"/>
          <a:cs typeface="ヒラギノ角ゴ ProN W3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2E7CB"/>
          </a:solidFill>
        </a:fill>
      </a:tcStyle>
    </a:wholeTbl>
    <a:band2H>
      <a:tcTxStyle/>
      <a:tcStyle>
        <a:tcBdr/>
        <a:fill>
          <a:solidFill>
            <a:srgbClr val="F8F4E7"/>
          </a:solidFill>
        </a:fill>
      </a:tcStyle>
    </a:band2H>
    <a:firstCol>
      <a:tcTxStyle b="on" i="off">
        <a:font>
          <a:latin typeface="ヒラギノ角ゴ ProN W6"/>
          <a:ea typeface="ヒラギノ角ゴ ProN W6"/>
          <a:cs typeface="ヒラギノ角ゴ ProN W6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>
          <a:latin typeface="ヒラギノ角ゴ ProN W6"/>
          <a:ea typeface="ヒラギノ角ゴ ProN W6"/>
          <a:cs typeface="ヒラギノ角ゴ ProN W6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>
          <a:latin typeface="ヒラギノ角ゴ ProN W6"/>
          <a:ea typeface="ヒラギノ角ゴ ProN W6"/>
          <a:cs typeface="ヒラギノ角ゴ ProN W6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ヒラギノ角ゴ ProN W3"/>
          <a:ea typeface="ヒラギノ角ゴ ProN W3"/>
          <a:cs typeface="ヒラギノ角ゴ ProN W3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5CDDE"/>
          </a:solidFill>
        </a:fill>
      </a:tcStyle>
    </a:wholeTbl>
    <a:band2H>
      <a:tcTxStyle/>
      <a:tcStyle>
        <a:tcBdr/>
        <a:fill>
          <a:solidFill>
            <a:srgbClr val="EBE8EF"/>
          </a:solidFill>
        </a:fill>
      </a:tcStyle>
    </a:band2H>
    <a:firstCol>
      <a:tcTxStyle b="on" i="off">
        <a:font>
          <a:latin typeface="ヒラギノ角ゴ ProN W6"/>
          <a:ea typeface="ヒラギノ角ゴ ProN W6"/>
          <a:cs typeface="ヒラギノ角ゴ ProN W6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>
          <a:latin typeface="ヒラギノ角ゴ ProN W6"/>
          <a:ea typeface="ヒラギノ角ゴ ProN W6"/>
          <a:cs typeface="ヒラギノ角ゴ ProN W6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>
          <a:latin typeface="ヒラギノ角ゴ ProN W6"/>
          <a:ea typeface="ヒラギノ角ゴ ProN W6"/>
          <a:cs typeface="ヒラギノ角ゴ ProN W6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ヒラギノ角ゴ ProN W3"/>
          <a:ea typeface="ヒラギノ角ゴ ProN W3"/>
          <a:cs typeface="ヒラギノ角ゴ ProN W3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>
          <a:latin typeface="ヒラギノ角ゴ ProN W6"/>
          <a:ea typeface="ヒラギノ角ゴ ProN W6"/>
          <a:cs typeface="ヒラギノ角ゴ ProN W6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>
          <a:latin typeface="ヒラギノ角ゴ ProN W6"/>
          <a:ea typeface="ヒラギノ角ゴ ProN W6"/>
          <a:cs typeface="ヒラギノ角ゴ ProN W6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ヒラギノ角ゴ ProN W6"/>
          <a:ea typeface="ヒラギノ角ゴ ProN W6"/>
          <a:cs typeface="ヒラギノ角ゴ ProN W6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ヒラギノ角ゴ ProN W3"/>
          <a:ea typeface="ヒラギノ角ゴ ProN W3"/>
          <a:cs typeface="ヒラギノ角ゴ ProN W3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ff">
        <a:font>
          <a:latin typeface="ヒラギノ角ゴ ProN W6"/>
          <a:ea typeface="ヒラギノ角ゴ ProN W6"/>
          <a:cs typeface="ヒラギノ角ゴ ProN W6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>
          <a:latin typeface="ヒラギノ角ゴ ProN W6"/>
          <a:ea typeface="ヒラギノ角ゴ ProN W6"/>
          <a:cs typeface="ヒラギノ角ゴ ProN W6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>
          <a:latin typeface="ヒラギノ角ゴ ProN W6"/>
          <a:ea typeface="ヒラギノ角ゴ ProN W6"/>
          <a:cs typeface="ヒラギノ角ゴ ProN W6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ヒラギノ角ゴ ProN W3"/>
          <a:ea typeface="ヒラギノ角ゴ ProN W3"/>
          <a:cs typeface="ヒラギノ角ゴ ProN W3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>
          <a:latin typeface="ヒラギノ角ゴ ProN W6"/>
          <a:ea typeface="ヒラギノ角ゴ ProN W6"/>
          <a:cs typeface="ヒラギノ角ゴ ProN W6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>
          <a:latin typeface="ヒラギノ角ゴ ProN W6"/>
          <a:ea typeface="ヒラギノ角ゴ ProN W6"/>
          <a:cs typeface="ヒラギノ角ゴ ProN W6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>
          <a:latin typeface="ヒラギノ角ゴ ProN W6"/>
          <a:ea typeface="ヒラギノ角ゴ ProN W6"/>
          <a:cs typeface="ヒラギノ角ゴ ProN W6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9D7B26C5-4107-4FEC-AEDC-1716B250A1EF}" styleName="スタイル (淡色)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1"/>
    <p:restoredTop sz="94599"/>
  </p:normalViewPr>
  <p:slideViewPr>
    <p:cSldViewPr snapToGrid="0" snapToObjects="1">
      <p:cViewPr varScale="1">
        <p:scale>
          <a:sx n="52" d="100"/>
          <a:sy n="52" d="100"/>
        </p:scale>
        <p:origin x="1071" y="63"/>
      </p:cViewPr>
      <p:guideLst>
        <p:guide orient="horz" pos="3072"/>
        <p:guide pos="4096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10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iroshi kirita" userId="d0a19393f8aa890a" providerId="LiveId" clId="{ECF754C6-3D3C-4D16-9956-A288D353BD1B}"/>
    <pc:docChg chg="modSld">
      <pc:chgData name="hiroshi kirita" userId="d0a19393f8aa890a" providerId="LiveId" clId="{ECF754C6-3D3C-4D16-9956-A288D353BD1B}" dt="2024-09-13T10:36:05.295" v="5" actId="20577"/>
      <pc:docMkLst>
        <pc:docMk/>
      </pc:docMkLst>
      <pc:sldChg chg="modSp mod">
        <pc:chgData name="hiroshi kirita" userId="d0a19393f8aa890a" providerId="LiveId" clId="{ECF754C6-3D3C-4D16-9956-A288D353BD1B}" dt="2024-09-13T10:36:05.295" v="5" actId="20577"/>
        <pc:sldMkLst>
          <pc:docMk/>
          <pc:sldMk cId="2203043104" sldId="258"/>
        </pc:sldMkLst>
        <pc:spChg chg="mod">
          <ac:chgData name="hiroshi kirita" userId="d0a19393f8aa890a" providerId="LiveId" clId="{ECF754C6-3D3C-4D16-9956-A288D353BD1B}" dt="2024-09-13T10:36:01.695" v="3" actId="20577"/>
          <ac:spMkLst>
            <pc:docMk/>
            <pc:sldMk cId="2203043104" sldId="258"/>
            <ac:spMk id="16" creationId="{18B94AF1-27CD-1247-A9F0-20173F7279B9}"/>
          </ac:spMkLst>
        </pc:spChg>
        <pc:spChg chg="mod">
          <ac:chgData name="hiroshi kirita" userId="d0a19393f8aa890a" providerId="LiveId" clId="{ECF754C6-3D3C-4D16-9956-A288D353BD1B}" dt="2024-09-13T10:36:05.295" v="5" actId="20577"/>
          <ac:spMkLst>
            <pc:docMk/>
            <pc:sldMk cId="2203043104" sldId="258"/>
            <ac:spMk id="17" creationId="{2D366864-46FC-754D-9994-D5D948FAF62C}"/>
          </ac:spMkLst>
        </pc:spChg>
        <pc:spChg chg="mod">
          <ac:chgData name="hiroshi kirita" userId="d0a19393f8aa890a" providerId="LiveId" clId="{ECF754C6-3D3C-4D16-9956-A288D353BD1B}" dt="2024-09-13T10:35:58.176" v="1" actId="20577"/>
          <ac:spMkLst>
            <pc:docMk/>
            <pc:sldMk cId="2203043104" sldId="258"/>
            <ac:spMk id="65" creationId="{AA3A7138-6C2D-6449-A538-67FA4FC816C7}"/>
          </ac:spMkLst>
        </pc:spChg>
      </pc:sldChg>
    </pc:docChg>
  </pc:docChgLst>
  <pc:docChgLst>
    <pc:chgData name="桐田 博史" userId="d0a19393f8aa890a" providerId="LiveId" clId="{7D0ECD42-70F8-4961-92EA-46D723CA081B}"/>
    <pc:docChg chg="modSld">
      <pc:chgData name="桐田 博史" userId="d0a19393f8aa890a" providerId="LiveId" clId="{7D0ECD42-70F8-4961-92EA-46D723CA081B}" dt="2021-06-22T06:13:37.508" v="107" actId="20577"/>
      <pc:docMkLst>
        <pc:docMk/>
      </pc:docMkLst>
      <pc:sldChg chg="modSp mod">
        <pc:chgData name="桐田 博史" userId="d0a19393f8aa890a" providerId="LiveId" clId="{7D0ECD42-70F8-4961-92EA-46D723CA081B}" dt="2021-06-22T06:13:37.508" v="107" actId="20577"/>
        <pc:sldMkLst>
          <pc:docMk/>
          <pc:sldMk cId="494100015" sldId="266"/>
        </pc:sldMkLst>
        <pc:spChg chg="mod">
          <ac:chgData name="桐田 博史" userId="d0a19393f8aa890a" providerId="LiveId" clId="{7D0ECD42-70F8-4961-92EA-46D723CA081B}" dt="2021-06-22T06:13:37.508" v="107" actId="20577"/>
          <ac:spMkLst>
            <pc:docMk/>
            <pc:sldMk cId="494100015" sldId="266"/>
            <ac:spMk id="2" creationId="{5C92823C-E208-422A-AB14-0660721F6CFF}"/>
          </ac:spMkLst>
        </pc:spChg>
      </pc:sldChg>
    </pc:docChg>
  </pc:docChgLst>
  <pc:docChgLst>
    <pc:chgData name="桐田 博史" userId="d0a19393f8aa890a" providerId="LiveId" clId="{E8614E58-D330-4E4E-82F4-CEEE741D03C9}"/>
    <pc:docChg chg="delSld modSld">
      <pc:chgData name="桐田 博史" userId="d0a19393f8aa890a" providerId="LiveId" clId="{E8614E58-D330-4E4E-82F4-CEEE741D03C9}" dt="2021-07-02T08:54:45.686" v="17" actId="20577"/>
      <pc:docMkLst>
        <pc:docMk/>
      </pc:docMkLst>
      <pc:sldChg chg="del">
        <pc:chgData name="桐田 博史" userId="d0a19393f8aa890a" providerId="LiveId" clId="{E8614E58-D330-4E4E-82F4-CEEE741D03C9}" dt="2021-06-22T15:20:02.975" v="0" actId="47"/>
        <pc:sldMkLst>
          <pc:docMk/>
          <pc:sldMk cId="4162066483" sldId="262"/>
        </pc:sldMkLst>
      </pc:sldChg>
      <pc:sldChg chg="del">
        <pc:chgData name="桐田 博史" userId="d0a19393f8aa890a" providerId="LiveId" clId="{E8614E58-D330-4E4E-82F4-CEEE741D03C9}" dt="2021-06-22T15:20:02.975" v="0" actId="47"/>
        <pc:sldMkLst>
          <pc:docMk/>
          <pc:sldMk cId="1815332288" sldId="263"/>
        </pc:sldMkLst>
      </pc:sldChg>
      <pc:sldChg chg="modSp mod">
        <pc:chgData name="桐田 博史" userId="d0a19393f8aa890a" providerId="LiveId" clId="{E8614E58-D330-4E4E-82F4-CEEE741D03C9}" dt="2021-07-02T08:54:45.686" v="17" actId="20577"/>
        <pc:sldMkLst>
          <pc:docMk/>
          <pc:sldMk cId="494100015" sldId="266"/>
        </pc:sldMkLst>
        <pc:spChg chg="mod">
          <ac:chgData name="桐田 博史" userId="d0a19393f8aa890a" providerId="LiveId" clId="{E8614E58-D330-4E4E-82F4-CEEE741D03C9}" dt="2021-07-02T08:54:45.686" v="17" actId="20577"/>
          <ac:spMkLst>
            <pc:docMk/>
            <pc:sldMk cId="494100015" sldId="266"/>
            <ac:spMk id="2" creationId="{5C92823C-E208-422A-AB14-0660721F6CFF}"/>
          </ac:spMkLst>
        </pc:spChg>
      </pc:sldChg>
      <pc:sldChg chg="del">
        <pc:chgData name="桐田 博史" userId="d0a19393f8aa890a" providerId="LiveId" clId="{E8614E58-D330-4E4E-82F4-CEEE741D03C9}" dt="2021-06-22T15:20:02.975" v="0" actId="47"/>
        <pc:sldMkLst>
          <pc:docMk/>
          <pc:sldMk cId="306660870" sldId="267"/>
        </pc:sldMkLst>
      </pc:sldChg>
      <pc:sldChg chg="del">
        <pc:chgData name="桐田 博史" userId="d0a19393f8aa890a" providerId="LiveId" clId="{E8614E58-D330-4E4E-82F4-CEEE741D03C9}" dt="2021-06-22T15:20:02.975" v="0" actId="47"/>
        <pc:sldMkLst>
          <pc:docMk/>
          <pc:sldMk cId="875289304" sldId="268"/>
        </pc:sldMkLst>
      </pc:sldChg>
      <pc:sldChg chg="del">
        <pc:chgData name="桐田 博史" userId="d0a19393f8aa890a" providerId="LiveId" clId="{E8614E58-D330-4E4E-82F4-CEEE741D03C9}" dt="2021-06-22T15:20:02.975" v="0" actId="47"/>
        <pc:sldMkLst>
          <pc:docMk/>
          <pc:sldMk cId="2796084878" sldId="269"/>
        </pc:sldMkLst>
      </pc:sldChg>
      <pc:sldChg chg="del">
        <pc:chgData name="桐田 博史" userId="d0a19393f8aa890a" providerId="LiveId" clId="{E8614E58-D330-4E4E-82F4-CEEE741D03C9}" dt="2021-06-22T15:20:02.975" v="0" actId="47"/>
        <pc:sldMkLst>
          <pc:docMk/>
          <pc:sldMk cId="2579255808" sldId="270"/>
        </pc:sldMkLst>
      </pc:sldChg>
      <pc:sldChg chg="del">
        <pc:chgData name="桐田 博史" userId="d0a19393f8aa890a" providerId="LiveId" clId="{E8614E58-D330-4E4E-82F4-CEEE741D03C9}" dt="2021-06-22T15:20:02.975" v="0" actId="47"/>
        <pc:sldMkLst>
          <pc:docMk/>
          <pc:sldMk cId="932510186" sldId="272"/>
        </pc:sldMkLst>
      </pc:sldChg>
      <pc:sldChg chg="del">
        <pc:chgData name="桐田 博史" userId="d0a19393f8aa890a" providerId="LiveId" clId="{E8614E58-D330-4E4E-82F4-CEEE741D03C9}" dt="2021-06-22T15:20:02.975" v="0" actId="47"/>
        <pc:sldMkLst>
          <pc:docMk/>
          <pc:sldMk cId="2906398499" sldId="273"/>
        </pc:sldMkLst>
      </pc:sldChg>
      <pc:sldChg chg="del">
        <pc:chgData name="桐田 博史" userId="d0a19393f8aa890a" providerId="LiveId" clId="{E8614E58-D330-4E4E-82F4-CEEE741D03C9}" dt="2021-06-22T15:20:02.975" v="0" actId="47"/>
        <pc:sldMkLst>
          <pc:docMk/>
          <pc:sldMk cId="50157274" sldId="274"/>
        </pc:sldMkLst>
      </pc:sldChg>
      <pc:sldChg chg="del">
        <pc:chgData name="桐田 博史" userId="d0a19393f8aa890a" providerId="LiveId" clId="{E8614E58-D330-4E4E-82F4-CEEE741D03C9}" dt="2021-06-22T15:20:02.975" v="0" actId="47"/>
        <pc:sldMkLst>
          <pc:docMk/>
          <pc:sldMk cId="2950353033" sldId="276"/>
        </pc:sldMkLst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8DA1012-05E8-B749-BACF-32B5D70D71E7}" type="doc">
      <dgm:prSet loTypeId="urn:microsoft.com/office/officeart/2009/3/layout/HorizontalOrganizationChart" loCatId="" qsTypeId="urn:microsoft.com/office/officeart/2005/8/quickstyle/simple1" qsCatId="simple" csTypeId="urn:microsoft.com/office/officeart/2005/8/colors/accent1_1" csCatId="accent1" phldr="1"/>
      <dgm:spPr/>
      <dgm:t>
        <a:bodyPr/>
        <a:lstStyle/>
        <a:p>
          <a:endParaRPr kumimoji="1" lang="ja-JP" altLang="en-US"/>
        </a:p>
      </dgm:t>
    </dgm:pt>
    <dgm:pt modelId="{24E2DAEC-173B-3143-A073-5D40A6DFB70C}">
      <dgm:prSet phldrT="[テキスト]" custT="1"/>
      <dgm:spPr/>
      <dgm:t>
        <a:bodyPr/>
        <a:lstStyle/>
        <a:p>
          <a:r>
            <a:rPr kumimoji="1" lang="ja-JP" altLang="en-US" sz="1600" dirty="0">
              <a:latin typeface="Meiryo" panose="020B0604030504040204" pitchFamily="34" charset="-128"/>
              <a:ea typeface="Meiryo" panose="020B0604030504040204" pitchFamily="34" charset="-128"/>
            </a:rPr>
            <a:t>　</a:t>
          </a:r>
        </a:p>
      </dgm:t>
    </dgm:pt>
    <dgm:pt modelId="{3525F5DA-4177-AC4A-9A2B-E23CF7E3920A}" type="parTrans" cxnId="{976C3352-AD51-3945-A6FD-EA7147B68C7A}">
      <dgm:prSet/>
      <dgm:spPr/>
      <dgm:t>
        <a:bodyPr/>
        <a:lstStyle/>
        <a:p>
          <a:endParaRPr kumimoji="1" lang="ja-JP" altLang="en-US" sz="1600">
            <a:latin typeface="Meiryo" panose="020B0604030504040204" pitchFamily="34" charset="-128"/>
            <a:ea typeface="Meiryo" panose="020B0604030504040204" pitchFamily="34" charset="-128"/>
          </a:endParaRPr>
        </a:p>
      </dgm:t>
    </dgm:pt>
    <dgm:pt modelId="{F3E68CFA-A7E3-0142-891F-C5CE158B8EDD}" type="sibTrans" cxnId="{976C3352-AD51-3945-A6FD-EA7147B68C7A}">
      <dgm:prSet/>
      <dgm:spPr/>
      <dgm:t>
        <a:bodyPr/>
        <a:lstStyle/>
        <a:p>
          <a:endParaRPr kumimoji="1" lang="ja-JP" altLang="en-US" sz="1600">
            <a:latin typeface="Meiryo" panose="020B0604030504040204" pitchFamily="34" charset="-128"/>
            <a:ea typeface="Meiryo" panose="020B0604030504040204" pitchFamily="34" charset="-128"/>
          </a:endParaRPr>
        </a:p>
      </dgm:t>
    </dgm:pt>
    <dgm:pt modelId="{131C9786-E7E6-0848-8995-1E388978C275}">
      <dgm:prSet phldrT="[テキスト]" custT="1"/>
      <dgm:spPr/>
      <dgm:t>
        <a:bodyPr/>
        <a:lstStyle/>
        <a:p>
          <a:r>
            <a:rPr kumimoji="1" lang="ja-JP" altLang="en-US" sz="1600" dirty="0">
              <a:latin typeface="Meiryo" panose="020B0604030504040204" pitchFamily="34" charset="-128"/>
              <a:ea typeface="Meiryo" panose="020B0604030504040204" pitchFamily="34" charset="-128"/>
            </a:rPr>
            <a:t>　</a:t>
          </a:r>
        </a:p>
      </dgm:t>
    </dgm:pt>
    <dgm:pt modelId="{5210B8EB-A1FA-9846-BD42-7605286421B4}" type="parTrans" cxnId="{5F3C4199-7C25-AD43-81DE-88FDE475BE41}">
      <dgm:prSet/>
      <dgm:spPr/>
      <dgm:t>
        <a:bodyPr/>
        <a:lstStyle/>
        <a:p>
          <a:endParaRPr kumimoji="1" lang="ja-JP" altLang="en-US" sz="1600">
            <a:latin typeface="Meiryo" panose="020B0604030504040204" pitchFamily="34" charset="-128"/>
            <a:ea typeface="Meiryo" panose="020B0604030504040204" pitchFamily="34" charset="-128"/>
          </a:endParaRPr>
        </a:p>
      </dgm:t>
    </dgm:pt>
    <dgm:pt modelId="{0AB2B362-F1AA-B247-9D2F-B505177F1F93}" type="sibTrans" cxnId="{5F3C4199-7C25-AD43-81DE-88FDE475BE41}">
      <dgm:prSet/>
      <dgm:spPr/>
      <dgm:t>
        <a:bodyPr/>
        <a:lstStyle/>
        <a:p>
          <a:endParaRPr kumimoji="1" lang="ja-JP" altLang="en-US" sz="1600">
            <a:latin typeface="Meiryo" panose="020B0604030504040204" pitchFamily="34" charset="-128"/>
            <a:ea typeface="Meiryo" panose="020B0604030504040204" pitchFamily="34" charset="-128"/>
          </a:endParaRPr>
        </a:p>
      </dgm:t>
    </dgm:pt>
    <dgm:pt modelId="{B8845203-F6CA-A248-B55B-D668A7F7512F}">
      <dgm:prSet phldrT="[テキスト]" custT="1"/>
      <dgm:spPr/>
      <dgm:t>
        <a:bodyPr/>
        <a:lstStyle/>
        <a:p>
          <a:r>
            <a:rPr kumimoji="1" lang="ja-JP" altLang="en-US" sz="1600" dirty="0">
              <a:latin typeface="Meiryo" panose="020B0604030504040204" pitchFamily="34" charset="-128"/>
              <a:ea typeface="Meiryo" panose="020B0604030504040204" pitchFamily="34" charset="-128"/>
            </a:rPr>
            <a:t>　</a:t>
          </a:r>
        </a:p>
      </dgm:t>
    </dgm:pt>
    <dgm:pt modelId="{A78485FF-645C-3A43-98A9-35DCAEC02E31}" type="parTrans" cxnId="{943BB1E6-8DF7-5043-A51F-7697D676C2BA}">
      <dgm:prSet/>
      <dgm:spPr/>
      <dgm:t>
        <a:bodyPr/>
        <a:lstStyle/>
        <a:p>
          <a:endParaRPr kumimoji="1" lang="ja-JP" altLang="en-US" sz="1600">
            <a:latin typeface="Meiryo" panose="020B0604030504040204" pitchFamily="34" charset="-128"/>
            <a:ea typeface="Meiryo" panose="020B0604030504040204" pitchFamily="34" charset="-128"/>
          </a:endParaRPr>
        </a:p>
      </dgm:t>
    </dgm:pt>
    <dgm:pt modelId="{F43B1B07-EA6E-5445-862B-94E96CB48AAF}" type="sibTrans" cxnId="{943BB1E6-8DF7-5043-A51F-7697D676C2BA}">
      <dgm:prSet/>
      <dgm:spPr/>
      <dgm:t>
        <a:bodyPr/>
        <a:lstStyle/>
        <a:p>
          <a:endParaRPr kumimoji="1" lang="ja-JP" altLang="en-US" sz="1600">
            <a:latin typeface="Meiryo" panose="020B0604030504040204" pitchFamily="34" charset="-128"/>
            <a:ea typeface="Meiryo" panose="020B0604030504040204" pitchFamily="34" charset="-128"/>
          </a:endParaRPr>
        </a:p>
      </dgm:t>
    </dgm:pt>
    <dgm:pt modelId="{33F8092E-D83C-CE47-AB97-ABBF4FBB2E05}">
      <dgm:prSet phldrT="[テキスト]" custT="1"/>
      <dgm:spPr/>
      <dgm:t>
        <a:bodyPr/>
        <a:lstStyle/>
        <a:p>
          <a:r>
            <a:rPr kumimoji="1" lang="ja-JP" altLang="en-US" sz="1600" dirty="0">
              <a:latin typeface="Meiryo" panose="020B0604030504040204" pitchFamily="34" charset="-128"/>
              <a:ea typeface="Meiryo" panose="020B0604030504040204" pitchFamily="34" charset="-128"/>
            </a:rPr>
            <a:t>　</a:t>
          </a:r>
        </a:p>
      </dgm:t>
    </dgm:pt>
    <dgm:pt modelId="{0679F6BB-3F7A-724E-B864-FE1F682FA082}" type="parTrans" cxnId="{186A2C33-31A8-F343-8995-C98DDF5564C0}">
      <dgm:prSet/>
      <dgm:spPr/>
      <dgm:t>
        <a:bodyPr/>
        <a:lstStyle/>
        <a:p>
          <a:endParaRPr kumimoji="1" lang="ja-JP" altLang="en-US" sz="1600">
            <a:latin typeface="Meiryo" panose="020B0604030504040204" pitchFamily="34" charset="-128"/>
            <a:ea typeface="Meiryo" panose="020B0604030504040204" pitchFamily="34" charset="-128"/>
          </a:endParaRPr>
        </a:p>
      </dgm:t>
    </dgm:pt>
    <dgm:pt modelId="{2C076902-501E-7E4B-BE62-717D7C1DB624}" type="sibTrans" cxnId="{186A2C33-31A8-F343-8995-C98DDF5564C0}">
      <dgm:prSet/>
      <dgm:spPr/>
      <dgm:t>
        <a:bodyPr/>
        <a:lstStyle/>
        <a:p>
          <a:endParaRPr kumimoji="1" lang="ja-JP" altLang="en-US" sz="1600">
            <a:latin typeface="Meiryo" panose="020B0604030504040204" pitchFamily="34" charset="-128"/>
            <a:ea typeface="Meiryo" panose="020B0604030504040204" pitchFamily="34" charset="-128"/>
          </a:endParaRPr>
        </a:p>
      </dgm:t>
    </dgm:pt>
    <dgm:pt modelId="{1A324AA0-7E8C-5F41-A136-BB7AC0803C07}">
      <dgm:prSet custT="1"/>
      <dgm:spPr/>
      <dgm:t>
        <a:bodyPr/>
        <a:lstStyle/>
        <a:p>
          <a:endParaRPr kumimoji="1" lang="ja-JP" altLang="en-US" sz="1600" dirty="0">
            <a:latin typeface="Meiryo" panose="020B0604030504040204" pitchFamily="34" charset="-128"/>
            <a:ea typeface="Meiryo" panose="020B0604030504040204" pitchFamily="34" charset="-128"/>
          </a:endParaRPr>
        </a:p>
      </dgm:t>
    </dgm:pt>
    <dgm:pt modelId="{D7EEC04B-9FA7-8046-8733-2220096C5C3E}" type="parTrans" cxnId="{BE683438-A246-7C46-89C4-72D505C31CDF}">
      <dgm:prSet/>
      <dgm:spPr/>
      <dgm:t>
        <a:bodyPr/>
        <a:lstStyle/>
        <a:p>
          <a:endParaRPr kumimoji="1" lang="ja-JP" altLang="en-US" sz="1600">
            <a:latin typeface="Meiryo" panose="020B0604030504040204" pitchFamily="34" charset="-128"/>
            <a:ea typeface="Meiryo" panose="020B0604030504040204" pitchFamily="34" charset="-128"/>
          </a:endParaRPr>
        </a:p>
      </dgm:t>
    </dgm:pt>
    <dgm:pt modelId="{58E5D0D0-9325-0F42-8E96-DBEC2D6EACB8}" type="sibTrans" cxnId="{BE683438-A246-7C46-89C4-72D505C31CDF}">
      <dgm:prSet/>
      <dgm:spPr/>
      <dgm:t>
        <a:bodyPr/>
        <a:lstStyle/>
        <a:p>
          <a:endParaRPr kumimoji="1" lang="ja-JP" altLang="en-US" sz="1600">
            <a:latin typeface="Meiryo" panose="020B0604030504040204" pitchFamily="34" charset="-128"/>
            <a:ea typeface="Meiryo" panose="020B0604030504040204" pitchFamily="34" charset="-128"/>
          </a:endParaRPr>
        </a:p>
      </dgm:t>
    </dgm:pt>
    <dgm:pt modelId="{A3E7A511-2CA9-5948-9EE1-BCD3651DAED2}">
      <dgm:prSet custT="1"/>
      <dgm:spPr/>
      <dgm:t>
        <a:bodyPr/>
        <a:lstStyle/>
        <a:p>
          <a:endParaRPr kumimoji="1" lang="ja-JP" altLang="en-US" sz="1600" dirty="0">
            <a:latin typeface="Meiryo" panose="020B0604030504040204" pitchFamily="34" charset="-128"/>
            <a:ea typeface="Meiryo" panose="020B0604030504040204" pitchFamily="34" charset="-128"/>
          </a:endParaRPr>
        </a:p>
      </dgm:t>
    </dgm:pt>
    <dgm:pt modelId="{6657BC90-29D5-FF4A-A9A8-F730ECA90167}" type="parTrans" cxnId="{49BB09F7-F3C2-3945-BEF0-119649FE04BB}">
      <dgm:prSet/>
      <dgm:spPr/>
      <dgm:t>
        <a:bodyPr/>
        <a:lstStyle/>
        <a:p>
          <a:endParaRPr kumimoji="1" lang="ja-JP" altLang="en-US" sz="1600">
            <a:latin typeface="Meiryo" panose="020B0604030504040204" pitchFamily="34" charset="-128"/>
            <a:ea typeface="Meiryo" panose="020B0604030504040204" pitchFamily="34" charset="-128"/>
          </a:endParaRPr>
        </a:p>
      </dgm:t>
    </dgm:pt>
    <dgm:pt modelId="{B0E84E1D-EF60-9649-B315-9A56E0E81C4E}" type="sibTrans" cxnId="{49BB09F7-F3C2-3945-BEF0-119649FE04BB}">
      <dgm:prSet/>
      <dgm:spPr/>
      <dgm:t>
        <a:bodyPr/>
        <a:lstStyle/>
        <a:p>
          <a:endParaRPr kumimoji="1" lang="ja-JP" altLang="en-US" sz="1600">
            <a:latin typeface="Meiryo" panose="020B0604030504040204" pitchFamily="34" charset="-128"/>
            <a:ea typeface="Meiryo" panose="020B0604030504040204" pitchFamily="34" charset="-128"/>
          </a:endParaRPr>
        </a:p>
      </dgm:t>
    </dgm:pt>
    <dgm:pt modelId="{4AED4C67-CF13-624A-8D60-5A0F49FD091F}">
      <dgm:prSet custT="1"/>
      <dgm:spPr/>
      <dgm:t>
        <a:bodyPr/>
        <a:lstStyle/>
        <a:p>
          <a:endParaRPr kumimoji="1" lang="ja-JP" altLang="en-US" sz="1600" dirty="0">
            <a:latin typeface="Meiryo" panose="020B0604030504040204" pitchFamily="34" charset="-128"/>
            <a:ea typeface="Meiryo" panose="020B0604030504040204" pitchFamily="34" charset="-128"/>
          </a:endParaRPr>
        </a:p>
      </dgm:t>
    </dgm:pt>
    <dgm:pt modelId="{BC0086DD-E7E2-7F46-A7E4-A756B133534C}" type="parTrans" cxnId="{A7150C8F-2331-764C-BC4D-6686274F900C}">
      <dgm:prSet/>
      <dgm:spPr/>
      <dgm:t>
        <a:bodyPr/>
        <a:lstStyle/>
        <a:p>
          <a:endParaRPr kumimoji="1" lang="ja-JP" altLang="en-US" sz="1600">
            <a:latin typeface="Meiryo" panose="020B0604030504040204" pitchFamily="34" charset="-128"/>
            <a:ea typeface="Meiryo" panose="020B0604030504040204" pitchFamily="34" charset="-128"/>
          </a:endParaRPr>
        </a:p>
      </dgm:t>
    </dgm:pt>
    <dgm:pt modelId="{8D6DBF97-9DD6-3540-9F0F-68DDDC4469A3}" type="sibTrans" cxnId="{A7150C8F-2331-764C-BC4D-6686274F900C}">
      <dgm:prSet/>
      <dgm:spPr/>
      <dgm:t>
        <a:bodyPr/>
        <a:lstStyle/>
        <a:p>
          <a:endParaRPr kumimoji="1" lang="ja-JP" altLang="en-US" sz="1600">
            <a:latin typeface="Meiryo" panose="020B0604030504040204" pitchFamily="34" charset="-128"/>
            <a:ea typeface="Meiryo" panose="020B0604030504040204" pitchFamily="34" charset="-128"/>
          </a:endParaRPr>
        </a:p>
      </dgm:t>
    </dgm:pt>
    <dgm:pt modelId="{C9883D0B-BAE8-0949-A53A-DBD24B88C400}">
      <dgm:prSet custT="1"/>
      <dgm:spPr/>
      <dgm:t>
        <a:bodyPr/>
        <a:lstStyle/>
        <a:p>
          <a:endParaRPr kumimoji="1" lang="ja-JP" altLang="en-US" sz="1600" dirty="0">
            <a:latin typeface="Meiryo" panose="020B0604030504040204" pitchFamily="34" charset="-128"/>
            <a:ea typeface="Meiryo" panose="020B0604030504040204" pitchFamily="34" charset="-128"/>
          </a:endParaRPr>
        </a:p>
      </dgm:t>
    </dgm:pt>
    <dgm:pt modelId="{B1FF69D2-1429-E543-9CB2-FCD8EF37E6BC}" type="parTrans" cxnId="{E5486C6F-36B3-FD43-8938-812A2E825C0D}">
      <dgm:prSet/>
      <dgm:spPr/>
      <dgm:t>
        <a:bodyPr/>
        <a:lstStyle/>
        <a:p>
          <a:endParaRPr kumimoji="1" lang="ja-JP" altLang="en-US" sz="1600">
            <a:latin typeface="Meiryo" panose="020B0604030504040204" pitchFamily="34" charset="-128"/>
            <a:ea typeface="Meiryo" panose="020B0604030504040204" pitchFamily="34" charset="-128"/>
          </a:endParaRPr>
        </a:p>
      </dgm:t>
    </dgm:pt>
    <dgm:pt modelId="{3FBCCD0B-95C1-0B43-8642-A44DF327A918}" type="sibTrans" cxnId="{E5486C6F-36B3-FD43-8938-812A2E825C0D}">
      <dgm:prSet/>
      <dgm:spPr/>
      <dgm:t>
        <a:bodyPr/>
        <a:lstStyle/>
        <a:p>
          <a:endParaRPr kumimoji="1" lang="ja-JP" altLang="en-US" sz="1600">
            <a:latin typeface="Meiryo" panose="020B0604030504040204" pitchFamily="34" charset="-128"/>
            <a:ea typeface="Meiryo" panose="020B0604030504040204" pitchFamily="34" charset="-128"/>
          </a:endParaRPr>
        </a:p>
      </dgm:t>
    </dgm:pt>
    <dgm:pt modelId="{43C59711-B415-9045-98A5-F85715581845}">
      <dgm:prSet custT="1"/>
      <dgm:spPr/>
      <dgm:t>
        <a:bodyPr/>
        <a:lstStyle/>
        <a:p>
          <a:endParaRPr kumimoji="1" lang="ja-JP" altLang="en-US" sz="1600">
            <a:latin typeface="Meiryo" panose="020B0604030504040204" pitchFamily="34" charset="-128"/>
            <a:ea typeface="Meiryo" panose="020B0604030504040204" pitchFamily="34" charset="-128"/>
          </a:endParaRPr>
        </a:p>
      </dgm:t>
    </dgm:pt>
    <dgm:pt modelId="{31834C07-2663-6145-9234-6F90607264E5}" type="parTrans" cxnId="{785C56C8-8D53-7542-8801-A5346F63F605}">
      <dgm:prSet/>
      <dgm:spPr/>
      <dgm:t>
        <a:bodyPr/>
        <a:lstStyle/>
        <a:p>
          <a:endParaRPr kumimoji="1" lang="ja-JP" altLang="en-US" sz="1600">
            <a:latin typeface="Meiryo" panose="020B0604030504040204" pitchFamily="34" charset="-128"/>
            <a:ea typeface="Meiryo" panose="020B0604030504040204" pitchFamily="34" charset="-128"/>
          </a:endParaRPr>
        </a:p>
      </dgm:t>
    </dgm:pt>
    <dgm:pt modelId="{627BF69A-71F7-E849-9F11-556A67E9DDCB}" type="sibTrans" cxnId="{785C56C8-8D53-7542-8801-A5346F63F605}">
      <dgm:prSet/>
      <dgm:spPr/>
      <dgm:t>
        <a:bodyPr/>
        <a:lstStyle/>
        <a:p>
          <a:endParaRPr kumimoji="1" lang="ja-JP" altLang="en-US" sz="1600">
            <a:latin typeface="Meiryo" panose="020B0604030504040204" pitchFamily="34" charset="-128"/>
            <a:ea typeface="Meiryo" panose="020B0604030504040204" pitchFamily="34" charset="-128"/>
          </a:endParaRPr>
        </a:p>
      </dgm:t>
    </dgm:pt>
    <dgm:pt modelId="{742A160C-632B-5A4C-AA3C-DDFE0A87F9CC}">
      <dgm:prSet custT="1"/>
      <dgm:spPr/>
      <dgm:t>
        <a:bodyPr/>
        <a:lstStyle/>
        <a:p>
          <a:endParaRPr kumimoji="1" lang="ja-JP" altLang="en-US" sz="1600">
            <a:latin typeface="Meiryo" panose="020B0604030504040204" pitchFamily="34" charset="-128"/>
            <a:ea typeface="Meiryo" panose="020B0604030504040204" pitchFamily="34" charset="-128"/>
          </a:endParaRPr>
        </a:p>
      </dgm:t>
    </dgm:pt>
    <dgm:pt modelId="{86EBCB7B-4A02-6D4B-99E3-4FA1EE2DFDB2}" type="parTrans" cxnId="{CCD3C0BD-4B19-1741-AA0A-1F92B9996A2A}">
      <dgm:prSet/>
      <dgm:spPr/>
      <dgm:t>
        <a:bodyPr/>
        <a:lstStyle/>
        <a:p>
          <a:endParaRPr kumimoji="1" lang="ja-JP" altLang="en-US" sz="1600">
            <a:latin typeface="Meiryo" panose="020B0604030504040204" pitchFamily="34" charset="-128"/>
            <a:ea typeface="Meiryo" panose="020B0604030504040204" pitchFamily="34" charset="-128"/>
          </a:endParaRPr>
        </a:p>
      </dgm:t>
    </dgm:pt>
    <dgm:pt modelId="{9097892C-B30B-CF45-BBDB-4BDDCA054A70}" type="sibTrans" cxnId="{CCD3C0BD-4B19-1741-AA0A-1F92B9996A2A}">
      <dgm:prSet/>
      <dgm:spPr/>
      <dgm:t>
        <a:bodyPr/>
        <a:lstStyle/>
        <a:p>
          <a:endParaRPr kumimoji="1" lang="ja-JP" altLang="en-US" sz="1600">
            <a:latin typeface="Meiryo" panose="020B0604030504040204" pitchFamily="34" charset="-128"/>
            <a:ea typeface="Meiryo" panose="020B0604030504040204" pitchFamily="34" charset="-128"/>
          </a:endParaRPr>
        </a:p>
      </dgm:t>
    </dgm:pt>
    <dgm:pt modelId="{71C5E7A7-3A9E-0E43-B403-26394D42F6E4}">
      <dgm:prSet custT="1"/>
      <dgm:spPr/>
      <dgm:t>
        <a:bodyPr/>
        <a:lstStyle/>
        <a:p>
          <a:endParaRPr kumimoji="1" lang="ja-JP" altLang="en-US" sz="1600">
            <a:latin typeface="Meiryo" panose="020B0604030504040204" pitchFamily="34" charset="-128"/>
            <a:ea typeface="Meiryo" panose="020B0604030504040204" pitchFamily="34" charset="-128"/>
          </a:endParaRPr>
        </a:p>
      </dgm:t>
    </dgm:pt>
    <dgm:pt modelId="{FA441C47-0C24-804A-B826-D6577F4B82D7}" type="parTrans" cxnId="{764A8966-0E6D-D94C-B9FF-5F3ECEC5C50A}">
      <dgm:prSet/>
      <dgm:spPr/>
      <dgm:t>
        <a:bodyPr/>
        <a:lstStyle/>
        <a:p>
          <a:endParaRPr kumimoji="1" lang="ja-JP" altLang="en-US" sz="1600">
            <a:latin typeface="Meiryo" panose="020B0604030504040204" pitchFamily="34" charset="-128"/>
            <a:ea typeface="Meiryo" panose="020B0604030504040204" pitchFamily="34" charset="-128"/>
          </a:endParaRPr>
        </a:p>
      </dgm:t>
    </dgm:pt>
    <dgm:pt modelId="{3978F303-2C02-7E42-A5F8-5C3CA8BD8F7F}" type="sibTrans" cxnId="{764A8966-0E6D-D94C-B9FF-5F3ECEC5C50A}">
      <dgm:prSet/>
      <dgm:spPr/>
      <dgm:t>
        <a:bodyPr/>
        <a:lstStyle/>
        <a:p>
          <a:endParaRPr kumimoji="1" lang="ja-JP" altLang="en-US" sz="1600">
            <a:latin typeface="Meiryo" panose="020B0604030504040204" pitchFamily="34" charset="-128"/>
            <a:ea typeface="Meiryo" panose="020B0604030504040204" pitchFamily="34" charset="-128"/>
          </a:endParaRPr>
        </a:p>
      </dgm:t>
    </dgm:pt>
    <dgm:pt modelId="{DD91B308-6B2F-DA46-84C6-CF4697CC6DD3}">
      <dgm:prSet custT="1"/>
      <dgm:spPr/>
      <dgm:t>
        <a:bodyPr/>
        <a:lstStyle/>
        <a:p>
          <a:endParaRPr kumimoji="1" lang="ja-JP" altLang="en-US" sz="1600">
            <a:latin typeface="Meiryo" panose="020B0604030504040204" pitchFamily="34" charset="-128"/>
            <a:ea typeface="Meiryo" panose="020B0604030504040204" pitchFamily="34" charset="-128"/>
          </a:endParaRPr>
        </a:p>
      </dgm:t>
    </dgm:pt>
    <dgm:pt modelId="{F17329CD-F95C-8141-92F0-D536E44DD837}" type="parTrans" cxnId="{81920526-BBC5-3C44-87EC-2923C1B096A2}">
      <dgm:prSet/>
      <dgm:spPr/>
      <dgm:t>
        <a:bodyPr/>
        <a:lstStyle/>
        <a:p>
          <a:endParaRPr kumimoji="1" lang="ja-JP" altLang="en-US" sz="1600">
            <a:latin typeface="Meiryo" panose="020B0604030504040204" pitchFamily="34" charset="-128"/>
            <a:ea typeface="Meiryo" panose="020B0604030504040204" pitchFamily="34" charset="-128"/>
          </a:endParaRPr>
        </a:p>
      </dgm:t>
    </dgm:pt>
    <dgm:pt modelId="{271D07BF-3480-1F4A-8DDF-0EBAC7AC5C02}" type="sibTrans" cxnId="{81920526-BBC5-3C44-87EC-2923C1B096A2}">
      <dgm:prSet/>
      <dgm:spPr/>
      <dgm:t>
        <a:bodyPr/>
        <a:lstStyle/>
        <a:p>
          <a:endParaRPr kumimoji="1" lang="ja-JP" altLang="en-US" sz="1600">
            <a:latin typeface="Meiryo" panose="020B0604030504040204" pitchFamily="34" charset="-128"/>
            <a:ea typeface="Meiryo" panose="020B0604030504040204" pitchFamily="34" charset="-128"/>
          </a:endParaRPr>
        </a:p>
      </dgm:t>
    </dgm:pt>
    <dgm:pt modelId="{6095C1F4-8790-9048-B580-2D7AF0ECC5CD}">
      <dgm:prSet custT="1"/>
      <dgm:spPr/>
      <dgm:t>
        <a:bodyPr/>
        <a:lstStyle/>
        <a:p>
          <a:endParaRPr kumimoji="1" lang="ja-JP" altLang="en-US" sz="1600" dirty="0">
            <a:latin typeface="Meiryo" panose="020B0604030504040204" pitchFamily="34" charset="-128"/>
            <a:ea typeface="Meiryo" panose="020B0604030504040204" pitchFamily="34" charset="-128"/>
          </a:endParaRPr>
        </a:p>
      </dgm:t>
    </dgm:pt>
    <dgm:pt modelId="{BB3A65C0-5787-D74F-910B-10E1C922BBB8}" type="parTrans" cxnId="{32F60B55-72E1-A248-A5BD-64A4D36F1F3B}">
      <dgm:prSet/>
      <dgm:spPr/>
      <dgm:t>
        <a:bodyPr/>
        <a:lstStyle/>
        <a:p>
          <a:endParaRPr kumimoji="1" lang="ja-JP" altLang="en-US" sz="1600">
            <a:latin typeface="Meiryo" panose="020B0604030504040204" pitchFamily="34" charset="-128"/>
            <a:ea typeface="Meiryo" panose="020B0604030504040204" pitchFamily="34" charset="-128"/>
          </a:endParaRPr>
        </a:p>
      </dgm:t>
    </dgm:pt>
    <dgm:pt modelId="{DED06FB7-E623-FC42-97B3-9DD6F1D9ED0A}" type="sibTrans" cxnId="{32F60B55-72E1-A248-A5BD-64A4D36F1F3B}">
      <dgm:prSet/>
      <dgm:spPr/>
      <dgm:t>
        <a:bodyPr/>
        <a:lstStyle/>
        <a:p>
          <a:endParaRPr kumimoji="1" lang="ja-JP" altLang="en-US" sz="1600">
            <a:latin typeface="Meiryo" panose="020B0604030504040204" pitchFamily="34" charset="-128"/>
            <a:ea typeface="Meiryo" panose="020B0604030504040204" pitchFamily="34" charset="-128"/>
          </a:endParaRPr>
        </a:p>
      </dgm:t>
    </dgm:pt>
    <dgm:pt modelId="{6C6B3F35-DCC8-9D42-95B4-C73C574920FF}">
      <dgm:prSet custT="1"/>
      <dgm:spPr/>
      <dgm:t>
        <a:bodyPr/>
        <a:lstStyle/>
        <a:p>
          <a:endParaRPr kumimoji="1" lang="ja-JP" altLang="en-US" sz="1600" dirty="0">
            <a:latin typeface="Meiryo" panose="020B0604030504040204" pitchFamily="34" charset="-128"/>
            <a:ea typeface="Meiryo" panose="020B0604030504040204" pitchFamily="34" charset="-128"/>
          </a:endParaRPr>
        </a:p>
      </dgm:t>
    </dgm:pt>
    <dgm:pt modelId="{72B10423-6EAC-5E4A-9E99-E223B6C19E8F}" type="parTrans" cxnId="{A59F9736-2305-1944-AE0A-36A4B3DC0A50}">
      <dgm:prSet/>
      <dgm:spPr/>
      <dgm:t>
        <a:bodyPr/>
        <a:lstStyle/>
        <a:p>
          <a:endParaRPr kumimoji="1" lang="ja-JP" altLang="en-US" sz="1600">
            <a:latin typeface="Meiryo" panose="020B0604030504040204" pitchFamily="34" charset="-128"/>
            <a:ea typeface="Meiryo" panose="020B0604030504040204" pitchFamily="34" charset="-128"/>
          </a:endParaRPr>
        </a:p>
      </dgm:t>
    </dgm:pt>
    <dgm:pt modelId="{CC6EA655-7F62-9340-8883-3185617D26DD}" type="sibTrans" cxnId="{A59F9736-2305-1944-AE0A-36A4B3DC0A50}">
      <dgm:prSet/>
      <dgm:spPr/>
      <dgm:t>
        <a:bodyPr/>
        <a:lstStyle/>
        <a:p>
          <a:endParaRPr kumimoji="1" lang="ja-JP" altLang="en-US" sz="1600">
            <a:latin typeface="Meiryo" panose="020B0604030504040204" pitchFamily="34" charset="-128"/>
            <a:ea typeface="Meiryo" panose="020B0604030504040204" pitchFamily="34" charset="-128"/>
          </a:endParaRPr>
        </a:p>
      </dgm:t>
    </dgm:pt>
    <dgm:pt modelId="{57711E76-7149-AF42-83E5-5C9E5E54ADF8}">
      <dgm:prSet custT="1"/>
      <dgm:spPr/>
      <dgm:t>
        <a:bodyPr/>
        <a:lstStyle/>
        <a:p>
          <a:endParaRPr kumimoji="1" lang="ja-JP" altLang="en-US" sz="1600">
            <a:latin typeface="Meiryo" panose="020B0604030504040204" pitchFamily="34" charset="-128"/>
            <a:ea typeface="Meiryo" panose="020B0604030504040204" pitchFamily="34" charset="-128"/>
          </a:endParaRPr>
        </a:p>
      </dgm:t>
    </dgm:pt>
    <dgm:pt modelId="{8381BAC9-31D1-D444-AA2F-8990F8A324D9}" type="parTrans" cxnId="{FF1263F8-3A0E-2F48-9A5B-F0523EDCBD45}">
      <dgm:prSet/>
      <dgm:spPr/>
      <dgm:t>
        <a:bodyPr/>
        <a:lstStyle/>
        <a:p>
          <a:endParaRPr kumimoji="1" lang="ja-JP" altLang="en-US" sz="1600">
            <a:latin typeface="Meiryo" panose="020B0604030504040204" pitchFamily="34" charset="-128"/>
            <a:ea typeface="Meiryo" panose="020B0604030504040204" pitchFamily="34" charset="-128"/>
          </a:endParaRPr>
        </a:p>
      </dgm:t>
    </dgm:pt>
    <dgm:pt modelId="{3F803465-D575-8347-B2AC-38D99051A1CB}" type="sibTrans" cxnId="{FF1263F8-3A0E-2F48-9A5B-F0523EDCBD45}">
      <dgm:prSet/>
      <dgm:spPr/>
      <dgm:t>
        <a:bodyPr/>
        <a:lstStyle/>
        <a:p>
          <a:endParaRPr kumimoji="1" lang="ja-JP" altLang="en-US" sz="1600">
            <a:latin typeface="Meiryo" panose="020B0604030504040204" pitchFamily="34" charset="-128"/>
            <a:ea typeface="Meiryo" panose="020B0604030504040204" pitchFamily="34" charset="-128"/>
          </a:endParaRPr>
        </a:p>
      </dgm:t>
    </dgm:pt>
    <dgm:pt modelId="{D3F763B6-DCCC-9F4D-A7CF-24393B1FC4B2}">
      <dgm:prSet custT="1"/>
      <dgm:spPr/>
      <dgm:t>
        <a:bodyPr/>
        <a:lstStyle/>
        <a:p>
          <a:endParaRPr kumimoji="1" lang="ja-JP" altLang="en-US" sz="1600">
            <a:latin typeface="Meiryo" panose="020B0604030504040204" pitchFamily="34" charset="-128"/>
            <a:ea typeface="Meiryo" panose="020B0604030504040204" pitchFamily="34" charset="-128"/>
          </a:endParaRPr>
        </a:p>
      </dgm:t>
    </dgm:pt>
    <dgm:pt modelId="{020B7665-3BFC-7E48-AB00-FC1E4D23AF49}" type="parTrans" cxnId="{B5E88152-FC4D-D54B-BD82-8E3B8CE86E10}">
      <dgm:prSet/>
      <dgm:spPr/>
      <dgm:t>
        <a:bodyPr/>
        <a:lstStyle/>
        <a:p>
          <a:endParaRPr kumimoji="1" lang="ja-JP" altLang="en-US" sz="1600">
            <a:latin typeface="Meiryo" panose="020B0604030504040204" pitchFamily="34" charset="-128"/>
            <a:ea typeface="Meiryo" panose="020B0604030504040204" pitchFamily="34" charset="-128"/>
          </a:endParaRPr>
        </a:p>
      </dgm:t>
    </dgm:pt>
    <dgm:pt modelId="{AC3C76A5-11D4-1440-BA39-A40BC365262D}" type="sibTrans" cxnId="{B5E88152-FC4D-D54B-BD82-8E3B8CE86E10}">
      <dgm:prSet/>
      <dgm:spPr/>
      <dgm:t>
        <a:bodyPr/>
        <a:lstStyle/>
        <a:p>
          <a:endParaRPr kumimoji="1" lang="ja-JP" altLang="en-US" sz="1600">
            <a:latin typeface="Meiryo" panose="020B0604030504040204" pitchFamily="34" charset="-128"/>
            <a:ea typeface="Meiryo" panose="020B0604030504040204" pitchFamily="34" charset="-128"/>
          </a:endParaRPr>
        </a:p>
      </dgm:t>
    </dgm:pt>
    <dgm:pt modelId="{B1FD1530-1525-4C4D-93F7-C2A69258CA4D}">
      <dgm:prSet custT="1"/>
      <dgm:spPr/>
      <dgm:t>
        <a:bodyPr/>
        <a:lstStyle/>
        <a:p>
          <a:endParaRPr kumimoji="1" lang="ja-JP" altLang="en-US" sz="1600" dirty="0">
            <a:latin typeface="Meiryo" panose="020B0604030504040204" pitchFamily="34" charset="-128"/>
            <a:ea typeface="Meiryo" panose="020B0604030504040204" pitchFamily="34" charset="-128"/>
          </a:endParaRPr>
        </a:p>
      </dgm:t>
    </dgm:pt>
    <dgm:pt modelId="{2AE8C19B-646D-EB49-AC24-E34F205BAB8F}" type="parTrans" cxnId="{626DA1DC-51C6-FD49-936D-6B976A5416E9}">
      <dgm:prSet/>
      <dgm:spPr/>
      <dgm:t>
        <a:bodyPr/>
        <a:lstStyle/>
        <a:p>
          <a:endParaRPr kumimoji="1" lang="ja-JP" altLang="en-US" sz="1600">
            <a:latin typeface="Meiryo" panose="020B0604030504040204" pitchFamily="34" charset="-128"/>
            <a:ea typeface="Meiryo" panose="020B0604030504040204" pitchFamily="34" charset="-128"/>
          </a:endParaRPr>
        </a:p>
      </dgm:t>
    </dgm:pt>
    <dgm:pt modelId="{B2488005-7A41-9F42-BE51-A7AECC4F66F6}" type="sibTrans" cxnId="{626DA1DC-51C6-FD49-936D-6B976A5416E9}">
      <dgm:prSet/>
      <dgm:spPr/>
      <dgm:t>
        <a:bodyPr/>
        <a:lstStyle/>
        <a:p>
          <a:endParaRPr kumimoji="1" lang="ja-JP" altLang="en-US" sz="1600">
            <a:latin typeface="Meiryo" panose="020B0604030504040204" pitchFamily="34" charset="-128"/>
            <a:ea typeface="Meiryo" panose="020B0604030504040204" pitchFamily="34" charset="-128"/>
          </a:endParaRPr>
        </a:p>
      </dgm:t>
    </dgm:pt>
    <dgm:pt modelId="{1B956C56-65D9-5647-97F7-99AFB167F8E2}">
      <dgm:prSet custT="1"/>
      <dgm:spPr/>
      <dgm:t>
        <a:bodyPr/>
        <a:lstStyle/>
        <a:p>
          <a:endParaRPr kumimoji="1" lang="ja-JP" altLang="en-US" sz="1600" dirty="0">
            <a:latin typeface="Meiryo" panose="020B0604030504040204" pitchFamily="34" charset="-128"/>
            <a:ea typeface="Meiryo" panose="020B0604030504040204" pitchFamily="34" charset="-128"/>
          </a:endParaRPr>
        </a:p>
      </dgm:t>
    </dgm:pt>
    <dgm:pt modelId="{B23879DA-5E87-9E4C-BDDC-85564F07773D}" type="parTrans" cxnId="{6DC520B8-9BB0-DA4B-A065-943136B198E4}">
      <dgm:prSet/>
      <dgm:spPr/>
      <dgm:t>
        <a:bodyPr/>
        <a:lstStyle/>
        <a:p>
          <a:endParaRPr kumimoji="1" lang="ja-JP" altLang="en-US" sz="1600">
            <a:latin typeface="Meiryo" panose="020B0604030504040204" pitchFamily="34" charset="-128"/>
            <a:ea typeface="Meiryo" panose="020B0604030504040204" pitchFamily="34" charset="-128"/>
          </a:endParaRPr>
        </a:p>
      </dgm:t>
    </dgm:pt>
    <dgm:pt modelId="{CF78C8B5-5A00-2E4E-B5F1-61D7ADA20039}" type="sibTrans" cxnId="{6DC520B8-9BB0-DA4B-A065-943136B198E4}">
      <dgm:prSet/>
      <dgm:spPr/>
      <dgm:t>
        <a:bodyPr/>
        <a:lstStyle/>
        <a:p>
          <a:endParaRPr kumimoji="1" lang="ja-JP" altLang="en-US" sz="1600">
            <a:latin typeface="Meiryo" panose="020B0604030504040204" pitchFamily="34" charset="-128"/>
            <a:ea typeface="Meiryo" panose="020B0604030504040204" pitchFamily="34" charset="-128"/>
          </a:endParaRPr>
        </a:p>
      </dgm:t>
    </dgm:pt>
    <dgm:pt modelId="{00397A9E-77C9-D249-85E3-1A640915CA36}">
      <dgm:prSet custT="1"/>
      <dgm:spPr/>
      <dgm:t>
        <a:bodyPr/>
        <a:lstStyle/>
        <a:p>
          <a:endParaRPr kumimoji="1" lang="ja-JP" altLang="en-US" sz="1600">
            <a:latin typeface="Meiryo" panose="020B0604030504040204" pitchFamily="34" charset="-128"/>
            <a:ea typeface="Meiryo" panose="020B0604030504040204" pitchFamily="34" charset="-128"/>
          </a:endParaRPr>
        </a:p>
      </dgm:t>
    </dgm:pt>
    <dgm:pt modelId="{8F858C72-40B2-7047-B027-6EDD8FB48F34}" type="parTrans" cxnId="{B52FF08C-A978-4A4D-BD97-69AA3210B285}">
      <dgm:prSet/>
      <dgm:spPr/>
      <dgm:t>
        <a:bodyPr/>
        <a:lstStyle/>
        <a:p>
          <a:endParaRPr kumimoji="1" lang="ja-JP" altLang="en-US" sz="1600">
            <a:latin typeface="Meiryo" panose="020B0604030504040204" pitchFamily="34" charset="-128"/>
            <a:ea typeface="Meiryo" panose="020B0604030504040204" pitchFamily="34" charset="-128"/>
          </a:endParaRPr>
        </a:p>
      </dgm:t>
    </dgm:pt>
    <dgm:pt modelId="{9BA6D8A5-B2B2-6449-A01C-3FE302CDFF2F}" type="sibTrans" cxnId="{B52FF08C-A978-4A4D-BD97-69AA3210B285}">
      <dgm:prSet/>
      <dgm:spPr/>
      <dgm:t>
        <a:bodyPr/>
        <a:lstStyle/>
        <a:p>
          <a:endParaRPr kumimoji="1" lang="ja-JP" altLang="en-US" sz="1600">
            <a:latin typeface="Meiryo" panose="020B0604030504040204" pitchFamily="34" charset="-128"/>
            <a:ea typeface="Meiryo" panose="020B0604030504040204" pitchFamily="34" charset="-128"/>
          </a:endParaRPr>
        </a:p>
      </dgm:t>
    </dgm:pt>
    <dgm:pt modelId="{3D791B05-B578-1A49-86E0-1A70BD59122B}">
      <dgm:prSet custT="1"/>
      <dgm:spPr/>
      <dgm:t>
        <a:bodyPr/>
        <a:lstStyle/>
        <a:p>
          <a:endParaRPr kumimoji="1" lang="ja-JP" altLang="en-US" sz="1600" dirty="0">
            <a:latin typeface="Meiryo" panose="020B0604030504040204" pitchFamily="34" charset="-128"/>
            <a:ea typeface="Meiryo" panose="020B0604030504040204" pitchFamily="34" charset="-128"/>
          </a:endParaRPr>
        </a:p>
      </dgm:t>
    </dgm:pt>
    <dgm:pt modelId="{3E27920A-E31E-6A41-B213-E9D2EEBF09ED}" type="parTrans" cxnId="{1FC0B08A-469C-EC42-912C-A3B7C3BECB4C}">
      <dgm:prSet/>
      <dgm:spPr/>
      <dgm:t>
        <a:bodyPr/>
        <a:lstStyle/>
        <a:p>
          <a:endParaRPr kumimoji="1" lang="ja-JP" altLang="en-US" sz="1600">
            <a:latin typeface="Meiryo" panose="020B0604030504040204" pitchFamily="34" charset="-128"/>
            <a:ea typeface="Meiryo" panose="020B0604030504040204" pitchFamily="34" charset="-128"/>
          </a:endParaRPr>
        </a:p>
      </dgm:t>
    </dgm:pt>
    <dgm:pt modelId="{9EB40CD0-0DEB-BF4D-8FF8-EC6D8BC8A736}" type="sibTrans" cxnId="{1FC0B08A-469C-EC42-912C-A3B7C3BECB4C}">
      <dgm:prSet/>
      <dgm:spPr/>
      <dgm:t>
        <a:bodyPr/>
        <a:lstStyle/>
        <a:p>
          <a:endParaRPr kumimoji="1" lang="ja-JP" altLang="en-US" sz="1600">
            <a:latin typeface="Meiryo" panose="020B0604030504040204" pitchFamily="34" charset="-128"/>
            <a:ea typeface="Meiryo" panose="020B0604030504040204" pitchFamily="34" charset="-128"/>
          </a:endParaRPr>
        </a:p>
      </dgm:t>
    </dgm:pt>
    <dgm:pt modelId="{17EA8921-2A64-1041-9CC8-4728267978F1}">
      <dgm:prSet custT="1"/>
      <dgm:spPr/>
      <dgm:t>
        <a:bodyPr/>
        <a:lstStyle/>
        <a:p>
          <a:endParaRPr kumimoji="1" lang="ja-JP" altLang="en-US" sz="1600">
            <a:latin typeface="Meiryo" panose="020B0604030504040204" pitchFamily="34" charset="-128"/>
            <a:ea typeface="Meiryo" panose="020B0604030504040204" pitchFamily="34" charset="-128"/>
          </a:endParaRPr>
        </a:p>
      </dgm:t>
    </dgm:pt>
    <dgm:pt modelId="{BA0C622B-F575-5748-9E2A-B4CBAD828119}" type="parTrans" cxnId="{75A51AF6-1B49-6949-A88B-B5A17C2D3509}">
      <dgm:prSet/>
      <dgm:spPr/>
      <dgm:t>
        <a:bodyPr/>
        <a:lstStyle/>
        <a:p>
          <a:endParaRPr kumimoji="1" lang="ja-JP" altLang="en-US" sz="1600">
            <a:latin typeface="Meiryo" panose="020B0604030504040204" pitchFamily="34" charset="-128"/>
            <a:ea typeface="Meiryo" panose="020B0604030504040204" pitchFamily="34" charset="-128"/>
          </a:endParaRPr>
        </a:p>
      </dgm:t>
    </dgm:pt>
    <dgm:pt modelId="{5AA92883-D680-9441-9118-45A33712B7DC}" type="sibTrans" cxnId="{75A51AF6-1B49-6949-A88B-B5A17C2D3509}">
      <dgm:prSet/>
      <dgm:spPr/>
      <dgm:t>
        <a:bodyPr/>
        <a:lstStyle/>
        <a:p>
          <a:endParaRPr kumimoji="1" lang="ja-JP" altLang="en-US" sz="1600">
            <a:latin typeface="Meiryo" panose="020B0604030504040204" pitchFamily="34" charset="-128"/>
            <a:ea typeface="Meiryo" panose="020B0604030504040204" pitchFamily="34" charset="-128"/>
          </a:endParaRPr>
        </a:p>
      </dgm:t>
    </dgm:pt>
    <dgm:pt modelId="{3558DE3F-3C22-934D-971E-4CE93566D377}">
      <dgm:prSet custT="1"/>
      <dgm:spPr/>
      <dgm:t>
        <a:bodyPr/>
        <a:lstStyle/>
        <a:p>
          <a:endParaRPr kumimoji="1" lang="ja-JP" altLang="en-US" sz="1600">
            <a:latin typeface="Meiryo" panose="020B0604030504040204" pitchFamily="34" charset="-128"/>
            <a:ea typeface="Meiryo" panose="020B0604030504040204" pitchFamily="34" charset="-128"/>
          </a:endParaRPr>
        </a:p>
      </dgm:t>
    </dgm:pt>
    <dgm:pt modelId="{20C22C7D-7150-DB40-9951-B07C37A5AE3F}" type="parTrans" cxnId="{CB91772F-4293-C448-A150-9272198628B3}">
      <dgm:prSet/>
      <dgm:spPr/>
      <dgm:t>
        <a:bodyPr/>
        <a:lstStyle/>
        <a:p>
          <a:endParaRPr kumimoji="1" lang="ja-JP" altLang="en-US" sz="1600">
            <a:latin typeface="Meiryo" panose="020B0604030504040204" pitchFamily="34" charset="-128"/>
            <a:ea typeface="Meiryo" panose="020B0604030504040204" pitchFamily="34" charset="-128"/>
          </a:endParaRPr>
        </a:p>
      </dgm:t>
    </dgm:pt>
    <dgm:pt modelId="{B42D78CE-F53A-F94F-B9A2-30A67650E80B}" type="sibTrans" cxnId="{CB91772F-4293-C448-A150-9272198628B3}">
      <dgm:prSet/>
      <dgm:spPr/>
      <dgm:t>
        <a:bodyPr/>
        <a:lstStyle/>
        <a:p>
          <a:endParaRPr kumimoji="1" lang="ja-JP" altLang="en-US" sz="1600">
            <a:latin typeface="Meiryo" panose="020B0604030504040204" pitchFamily="34" charset="-128"/>
            <a:ea typeface="Meiryo" panose="020B0604030504040204" pitchFamily="34" charset="-128"/>
          </a:endParaRPr>
        </a:p>
      </dgm:t>
    </dgm:pt>
    <dgm:pt modelId="{3CE6CCE7-7CBA-BF4A-AAB9-D06356515675}" type="pres">
      <dgm:prSet presAssocID="{88DA1012-05E8-B749-BACF-32B5D70D71E7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E221E193-4CB2-E049-88E1-3E4F5634A7D9}" type="pres">
      <dgm:prSet presAssocID="{24E2DAEC-173B-3143-A073-5D40A6DFB70C}" presName="hierRoot1" presStyleCnt="0">
        <dgm:presLayoutVars>
          <dgm:hierBranch val="init"/>
        </dgm:presLayoutVars>
      </dgm:prSet>
      <dgm:spPr/>
    </dgm:pt>
    <dgm:pt modelId="{A268F369-4C66-7D4A-8ECB-413C986A1E97}" type="pres">
      <dgm:prSet presAssocID="{24E2DAEC-173B-3143-A073-5D40A6DFB70C}" presName="rootComposite1" presStyleCnt="0"/>
      <dgm:spPr/>
    </dgm:pt>
    <dgm:pt modelId="{640ECB66-5D6B-4549-B42C-02D348140491}" type="pres">
      <dgm:prSet presAssocID="{24E2DAEC-173B-3143-A073-5D40A6DFB70C}" presName="rootText1" presStyleLbl="node0" presStyleIdx="0" presStyleCnt="1" custScaleX="231572" custScaleY="304808" custLinFactX="-64417" custLinFactNeighborX="-100000">
        <dgm:presLayoutVars>
          <dgm:chPref val="3"/>
        </dgm:presLayoutVars>
      </dgm:prSet>
      <dgm:spPr/>
    </dgm:pt>
    <dgm:pt modelId="{0E5F0103-37FF-AE44-972F-3B7A1C4E77E4}" type="pres">
      <dgm:prSet presAssocID="{24E2DAEC-173B-3143-A073-5D40A6DFB70C}" presName="rootConnector1" presStyleLbl="node1" presStyleIdx="0" presStyleCnt="0"/>
      <dgm:spPr/>
    </dgm:pt>
    <dgm:pt modelId="{5E5BDAB8-CF8B-6F49-984E-88CFF02D097B}" type="pres">
      <dgm:prSet presAssocID="{24E2DAEC-173B-3143-A073-5D40A6DFB70C}" presName="hierChild2" presStyleCnt="0"/>
      <dgm:spPr/>
    </dgm:pt>
    <dgm:pt modelId="{E489A47F-43CE-8D46-B103-C07ABB4A8718}" type="pres">
      <dgm:prSet presAssocID="{5210B8EB-A1FA-9846-BD42-7605286421B4}" presName="Name64" presStyleLbl="parChTrans1D2" presStyleIdx="0" presStyleCnt="3"/>
      <dgm:spPr/>
    </dgm:pt>
    <dgm:pt modelId="{AD8E01C3-DB9B-AE41-A76B-A479BFDD7286}" type="pres">
      <dgm:prSet presAssocID="{131C9786-E7E6-0848-8995-1E388978C275}" presName="hierRoot2" presStyleCnt="0">
        <dgm:presLayoutVars>
          <dgm:hierBranch val="init"/>
        </dgm:presLayoutVars>
      </dgm:prSet>
      <dgm:spPr/>
    </dgm:pt>
    <dgm:pt modelId="{AD3C6A4D-8ACC-A243-B833-92F3B8B8B2E6}" type="pres">
      <dgm:prSet presAssocID="{131C9786-E7E6-0848-8995-1E388978C275}" presName="rootComposite" presStyleCnt="0"/>
      <dgm:spPr/>
    </dgm:pt>
    <dgm:pt modelId="{EE0F6317-6558-5B45-8B83-C9E71D42B382}" type="pres">
      <dgm:prSet presAssocID="{131C9786-E7E6-0848-8995-1E388978C275}" presName="rootText" presStyleLbl="node2" presStyleIdx="0" presStyleCnt="3" custScaleX="306794" custScaleY="228217" custLinFactNeighborX="-88223">
        <dgm:presLayoutVars>
          <dgm:chPref val="3"/>
        </dgm:presLayoutVars>
      </dgm:prSet>
      <dgm:spPr/>
    </dgm:pt>
    <dgm:pt modelId="{53874E15-B981-F846-A27E-042CBE295696}" type="pres">
      <dgm:prSet presAssocID="{131C9786-E7E6-0848-8995-1E388978C275}" presName="rootConnector" presStyleLbl="node2" presStyleIdx="0" presStyleCnt="3"/>
      <dgm:spPr/>
    </dgm:pt>
    <dgm:pt modelId="{058CC2D9-58E0-554C-8539-491ABFA4DA1F}" type="pres">
      <dgm:prSet presAssocID="{131C9786-E7E6-0848-8995-1E388978C275}" presName="hierChild4" presStyleCnt="0"/>
      <dgm:spPr/>
    </dgm:pt>
    <dgm:pt modelId="{B0BE5AFD-CBEE-BA4A-B5FA-EAB2AEA50144}" type="pres">
      <dgm:prSet presAssocID="{6657BC90-29D5-FF4A-A9A8-F730ECA90167}" presName="Name64" presStyleLbl="parChTrans1D3" presStyleIdx="0" presStyleCnt="6"/>
      <dgm:spPr/>
    </dgm:pt>
    <dgm:pt modelId="{20FD93BE-D04C-EF4C-B63F-9E514AACE914}" type="pres">
      <dgm:prSet presAssocID="{A3E7A511-2CA9-5948-9EE1-BCD3651DAED2}" presName="hierRoot2" presStyleCnt="0">
        <dgm:presLayoutVars>
          <dgm:hierBranch val="init"/>
        </dgm:presLayoutVars>
      </dgm:prSet>
      <dgm:spPr/>
    </dgm:pt>
    <dgm:pt modelId="{132A60B5-46EF-CA44-8B4F-3E427BD0C55E}" type="pres">
      <dgm:prSet presAssocID="{A3E7A511-2CA9-5948-9EE1-BCD3651DAED2}" presName="rootComposite" presStyleCnt="0"/>
      <dgm:spPr/>
    </dgm:pt>
    <dgm:pt modelId="{48B60F70-785E-5240-AE17-756CDAF17568}" type="pres">
      <dgm:prSet presAssocID="{A3E7A511-2CA9-5948-9EE1-BCD3651DAED2}" presName="rootText" presStyleLbl="node3" presStyleIdx="0" presStyleCnt="6" custScaleX="279304" custScaleY="209053" custLinFactNeighborX="-33939" custLinFactNeighborY="6707">
        <dgm:presLayoutVars>
          <dgm:chPref val="3"/>
        </dgm:presLayoutVars>
      </dgm:prSet>
      <dgm:spPr/>
    </dgm:pt>
    <dgm:pt modelId="{45F7E8F3-A270-D046-9C56-F5CD8C397079}" type="pres">
      <dgm:prSet presAssocID="{A3E7A511-2CA9-5948-9EE1-BCD3651DAED2}" presName="rootConnector" presStyleLbl="node3" presStyleIdx="0" presStyleCnt="6"/>
      <dgm:spPr/>
    </dgm:pt>
    <dgm:pt modelId="{9CF0B7AE-2891-7142-8067-317DF3F21524}" type="pres">
      <dgm:prSet presAssocID="{A3E7A511-2CA9-5948-9EE1-BCD3651DAED2}" presName="hierChild4" presStyleCnt="0"/>
      <dgm:spPr/>
    </dgm:pt>
    <dgm:pt modelId="{F0455B30-688C-5345-9D31-F01E1C527F22}" type="pres">
      <dgm:prSet presAssocID="{31834C07-2663-6145-9234-6F90607264E5}" presName="Name64" presStyleLbl="parChTrans1D4" presStyleIdx="0" presStyleCnt="12"/>
      <dgm:spPr/>
    </dgm:pt>
    <dgm:pt modelId="{DA2AEDF2-BAE0-074F-9B3A-98DD094781AD}" type="pres">
      <dgm:prSet presAssocID="{43C59711-B415-9045-98A5-F85715581845}" presName="hierRoot2" presStyleCnt="0">
        <dgm:presLayoutVars>
          <dgm:hierBranch val="init"/>
        </dgm:presLayoutVars>
      </dgm:prSet>
      <dgm:spPr/>
    </dgm:pt>
    <dgm:pt modelId="{2F5F20F3-2101-F04A-BBB3-B155FE8C0628}" type="pres">
      <dgm:prSet presAssocID="{43C59711-B415-9045-98A5-F85715581845}" presName="rootComposite" presStyleCnt="0"/>
      <dgm:spPr/>
    </dgm:pt>
    <dgm:pt modelId="{7C876A8F-41A1-7A48-9AFA-DE652A253879}" type="pres">
      <dgm:prSet presAssocID="{43C59711-B415-9045-98A5-F85715581845}" presName="rootText" presStyleLbl="node4" presStyleIdx="0" presStyleCnt="12" custScaleX="316914" custScaleY="216785" custLinFactX="720" custLinFactNeighborX="100000">
        <dgm:presLayoutVars>
          <dgm:chPref val="3"/>
        </dgm:presLayoutVars>
      </dgm:prSet>
      <dgm:spPr/>
    </dgm:pt>
    <dgm:pt modelId="{957E4169-9FD8-F14B-A439-3CE4D4FA1EAD}" type="pres">
      <dgm:prSet presAssocID="{43C59711-B415-9045-98A5-F85715581845}" presName="rootConnector" presStyleLbl="node4" presStyleIdx="0" presStyleCnt="12"/>
      <dgm:spPr/>
    </dgm:pt>
    <dgm:pt modelId="{56096CB9-4101-9B47-BC1D-3BB629A319DB}" type="pres">
      <dgm:prSet presAssocID="{43C59711-B415-9045-98A5-F85715581845}" presName="hierChild4" presStyleCnt="0"/>
      <dgm:spPr/>
    </dgm:pt>
    <dgm:pt modelId="{8F24D2A8-38D2-644D-B490-B13EE12DA928}" type="pres">
      <dgm:prSet presAssocID="{43C59711-B415-9045-98A5-F85715581845}" presName="hierChild5" presStyleCnt="0"/>
      <dgm:spPr/>
    </dgm:pt>
    <dgm:pt modelId="{732B31A1-5EF7-BC4D-A210-9D42B2646477}" type="pres">
      <dgm:prSet presAssocID="{86EBCB7B-4A02-6D4B-99E3-4FA1EE2DFDB2}" presName="Name64" presStyleLbl="parChTrans1D4" presStyleIdx="1" presStyleCnt="12"/>
      <dgm:spPr/>
    </dgm:pt>
    <dgm:pt modelId="{3EE2EEEE-DCB0-C348-A8DB-9B2955A8FBAD}" type="pres">
      <dgm:prSet presAssocID="{742A160C-632B-5A4C-AA3C-DDFE0A87F9CC}" presName="hierRoot2" presStyleCnt="0">
        <dgm:presLayoutVars>
          <dgm:hierBranch val="init"/>
        </dgm:presLayoutVars>
      </dgm:prSet>
      <dgm:spPr/>
    </dgm:pt>
    <dgm:pt modelId="{F45D6143-992D-5341-8B47-C65148D13995}" type="pres">
      <dgm:prSet presAssocID="{742A160C-632B-5A4C-AA3C-DDFE0A87F9CC}" presName="rootComposite" presStyleCnt="0"/>
      <dgm:spPr/>
    </dgm:pt>
    <dgm:pt modelId="{ED9D0989-98C4-2043-A9EF-CEA2F02C7048}" type="pres">
      <dgm:prSet presAssocID="{742A160C-632B-5A4C-AA3C-DDFE0A87F9CC}" presName="rootText" presStyleLbl="node4" presStyleIdx="1" presStyleCnt="12" custScaleX="316914" custScaleY="216785" custLinFactX="720" custLinFactNeighborX="100000">
        <dgm:presLayoutVars>
          <dgm:chPref val="3"/>
        </dgm:presLayoutVars>
      </dgm:prSet>
      <dgm:spPr/>
    </dgm:pt>
    <dgm:pt modelId="{3B6BA0A8-1F1D-B947-8E6B-4B5CEEB1ABDD}" type="pres">
      <dgm:prSet presAssocID="{742A160C-632B-5A4C-AA3C-DDFE0A87F9CC}" presName="rootConnector" presStyleLbl="node4" presStyleIdx="1" presStyleCnt="12"/>
      <dgm:spPr/>
    </dgm:pt>
    <dgm:pt modelId="{0DEA524D-19F3-0743-9FF9-392DF14B4AAB}" type="pres">
      <dgm:prSet presAssocID="{742A160C-632B-5A4C-AA3C-DDFE0A87F9CC}" presName="hierChild4" presStyleCnt="0"/>
      <dgm:spPr/>
    </dgm:pt>
    <dgm:pt modelId="{562E67FE-8AC2-074A-86D4-B9933DAE82FE}" type="pres">
      <dgm:prSet presAssocID="{742A160C-632B-5A4C-AA3C-DDFE0A87F9CC}" presName="hierChild5" presStyleCnt="0"/>
      <dgm:spPr/>
    </dgm:pt>
    <dgm:pt modelId="{79F94005-595B-1949-8E97-8874EB03C8B5}" type="pres">
      <dgm:prSet presAssocID="{A3E7A511-2CA9-5948-9EE1-BCD3651DAED2}" presName="hierChild5" presStyleCnt="0"/>
      <dgm:spPr/>
    </dgm:pt>
    <dgm:pt modelId="{6E87EAC3-F089-994B-8E8E-F66D50B3E72F}" type="pres">
      <dgm:prSet presAssocID="{BC0086DD-E7E2-7F46-A7E4-A756B133534C}" presName="Name64" presStyleLbl="parChTrans1D3" presStyleIdx="1" presStyleCnt="6"/>
      <dgm:spPr/>
    </dgm:pt>
    <dgm:pt modelId="{B5DCFC31-5633-A049-AC96-9C6EAA348CA3}" type="pres">
      <dgm:prSet presAssocID="{4AED4C67-CF13-624A-8D60-5A0F49FD091F}" presName="hierRoot2" presStyleCnt="0">
        <dgm:presLayoutVars>
          <dgm:hierBranch val="init"/>
        </dgm:presLayoutVars>
      </dgm:prSet>
      <dgm:spPr/>
    </dgm:pt>
    <dgm:pt modelId="{93B57F4A-9637-5F44-8959-E91BF9EC6639}" type="pres">
      <dgm:prSet presAssocID="{4AED4C67-CF13-624A-8D60-5A0F49FD091F}" presName="rootComposite" presStyleCnt="0"/>
      <dgm:spPr/>
    </dgm:pt>
    <dgm:pt modelId="{9B74AAD8-91B6-F647-94ED-AEEFC1C32BC1}" type="pres">
      <dgm:prSet presAssocID="{4AED4C67-CF13-624A-8D60-5A0F49FD091F}" presName="rootText" presStyleLbl="node3" presStyleIdx="1" presStyleCnt="6" custScaleX="279304" custScaleY="209053" custLinFactNeighborX="-33939" custLinFactNeighborY="6032">
        <dgm:presLayoutVars>
          <dgm:chPref val="3"/>
        </dgm:presLayoutVars>
      </dgm:prSet>
      <dgm:spPr/>
    </dgm:pt>
    <dgm:pt modelId="{ADBC5E35-D0C5-6549-9066-C6209820C884}" type="pres">
      <dgm:prSet presAssocID="{4AED4C67-CF13-624A-8D60-5A0F49FD091F}" presName="rootConnector" presStyleLbl="node3" presStyleIdx="1" presStyleCnt="6"/>
      <dgm:spPr/>
    </dgm:pt>
    <dgm:pt modelId="{4935F693-94DC-A443-8F75-94EAA6E169B8}" type="pres">
      <dgm:prSet presAssocID="{4AED4C67-CF13-624A-8D60-5A0F49FD091F}" presName="hierChild4" presStyleCnt="0"/>
      <dgm:spPr/>
    </dgm:pt>
    <dgm:pt modelId="{498C5765-C6E1-1D44-AE77-02FE7C8F9CC7}" type="pres">
      <dgm:prSet presAssocID="{FA441C47-0C24-804A-B826-D6577F4B82D7}" presName="Name64" presStyleLbl="parChTrans1D4" presStyleIdx="2" presStyleCnt="12"/>
      <dgm:spPr/>
    </dgm:pt>
    <dgm:pt modelId="{F78E45AD-226D-FA4E-A5A6-6A151EE77A50}" type="pres">
      <dgm:prSet presAssocID="{71C5E7A7-3A9E-0E43-B403-26394D42F6E4}" presName="hierRoot2" presStyleCnt="0">
        <dgm:presLayoutVars>
          <dgm:hierBranch val="init"/>
        </dgm:presLayoutVars>
      </dgm:prSet>
      <dgm:spPr/>
    </dgm:pt>
    <dgm:pt modelId="{B10D48FF-1E36-9C41-85F3-A3954E7EAFA4}" type="pres">
      <dgm:prSet presAssocID="{71C5E7A7-3A9E-0E43-B403-26394D42F6E4}" presName="rootComposite" presStyleCnt="0"/>
      <dgm:spPr/>
    </dgm:pt>
    <dgm:pt modelId="{58C0B7EB-03C3-E74B-BCE1-D5128E03A693}" type="pres">
      <dgm:prSet presAssocID="{71C5E7A7-3A9E-0E43-B403-26394D42F6E4}" presName="rootText" presStyleLbl="node4" presStyleIdx="2" presStyleCnt="12" custScaleX="316914" custScaleY="216785" custLinFactX="720" custLinFactNeighborX="100000">
        <dgm:presLayoutVars>
          <dgm:chPref val="3"/>
        </dgm:presLayoutVars>
      </dgm:prSet>
      <dgm:spPr/>
    </dgm:pt>
    <dgm:pt modelId="{5417CE42-355D-8943-8B08-C6DFA3017307}" type="pres">
      <dgm:prSet presAssocID="{71C5E7A7-3A9E-0E43-B403-26394D42F6E4}" presName="rootConnector" presStyleLbl="node4" presStyleIdx="2" presStyleCnt="12"/>
      <dgm:spPr/>
    </dgm:pt>
    <dgm:pt modelId="{F24695AC-5566-D941-AFC7-D7F450A610A7}" type="pres">
      <dgm:prSet presAssocID="{71C5E7A7-3A9E-0E43-B403-26394D42F6E4}" presName="hierChild4" presStyleCnt="0"/>
      <dgm:spPr/>
    </dgm:pt>
    <dgm:pt modelId="{7A1A885E-0C39-EB4E-B76B-11ADB76E92D4}" type="pres">
      <dgm:prSet presAssocID="{71C5E7A7-3A9E-0E43-B403-26394D42F6E4}" presName="hierChild5" presStyleCnt="0"/>
      <dgm:spPr/>
    </dgm:pt>
    <dgm:pt modelId="{B2F82A6B-DE81-E74A-A727-228C04C2EFF4}" type="pres">
      <dgm:prSet presAssocID="{F17329CD-F95C-8141-92F0-D536E44DD837}" presName="Name64" presStyleLbl="parChTrans1D4" presStyleIdx="3" presStyleCnt="12"/>
      <dgm:spPr/>
    </dgm:pt>
    <dgm:pt modelId="{DB79833D-611D-4449-BB6A-3AE769A0FB3E}" type="pres">
      <dgm:prSet presAssocID="{DD91B308-6B2F-DA46-84C6-CF4697CC6DD3}" presName="hierRoot2" presStyleCnt="0">
        <dgm:presLayoutVars>
          <dgm:hierBranch val="init"/>
        </dgm:presLayoutVars>
      </dgm:prSet>
      <dgm:spPr/>
    </dgm:pt>
    <dgm:pt modelId="{0910477A-99FD-F04E-B510-62591C9D2AC6}" type="pres">
      <dgm:prSet presAssocID="{DD91B308-6B2F-DA46-84C6-CF4697CC6DD3}" presName="rootComposite" presStyleCnt="0"/>
      <dgm:spPr/>
    </dgm:pt>
    <dgm:pt modelId="{A991658B-6ABB-CB4F-8844-4F26443C4283}" type="pres">
      <dgm:prSet presAssocID="{DD91B308-6B2F-DA46-84C6-CF4697CC6DD3}" presName="rootText" presStyleLbl="node4" presStyleIdx="3" presStyleCnt="12" custScaleX="316914" custScaleY="216785" custLinFactX="720" custLinFactNeighborX="100000">
        <dgm:presLayoutVars>
          <dgm:chPref val="3"/>
        </dgm:presLayoutVars>
      </dgm:prSet>
      <dgm:spPr/>
    </dgm:pt>
    <dgm:pt modelId="{33099003-8CD4-EA4F-B00B-3ABFBA04C63B}" type="pres">
      <dgm:prSet presAssocID="{DD91B308-6B2F-DA46-84C6-CF4697CC6DD3}" presName="rootConnector" presStyleLbl="node4" presStyleIdx="3" presStyleCnt="12"/>
      <dgm:spPr/>
    </dgm:pt>
    <dgm:pt modelId="{CC90C09E-9489-9249-81B5-645C82832B06}" type="pres">
      <dgm:prSet presAssocID="{DD91B308-6B2F-DA46-84C6-CF4697CC6DD3}" presName="hierChild4" presStyleCnt="0"/>
      <dgm:spPr/>
    </dgm:pt>
    <dgm:pt modelId="{C14A52DD-F4D7-BC4A-86CB-2AF39DA91CE6}" type="pres">
      <dgm:prSet presAssocID="{DD91B308-6B2F-DA46-84C6-CF4697CC6DD3}" presName="hierChild5" presStyleCnt="0"/>
      <dgm:spPr/>
    </dgm:pt>
    <dgm:pt modelId="{939D670F-5E5D-3B43-AEFD-6B8ECCA7F535}" type="pres">
      <dgm:prSet presAssocID="{4AED4C67-CF13-624A-8D60-5A0F49FD091F}" presName="hierChild5" presStyleCnt="0"/>
      <dgm:spPr/>
    </dgm:pt>
    <dgm:pt modelId="{51D4F9B0-7B3B-1D4B-AD4A-E378AF8FB753}" type="pres">
      <dgm:prSet presAssocID="{131C9786-E7E6-0848-8995-1E388978C275}" presName="hierChild5" presStyleCnt="0"/>
      <dgm:spPr/>
    </dgm:pt>
    <dgm:pt modelId="{9811FD61-395F-6C4C-984D-0F9FD1895044}" type="pres">
      <dgm:prSet presAssocID="{A78485FF-645C-3A43-98A9-35DCAEC02E31}" presName="Name64" presStyleLbl="parChTrans1D2" presStyleIdx="1" presStyleCnt="3"/>
      <dgm:spPr/>
    </dgm:pt>
    <dgm:pt modelId="{3564702D-37B5-6E4B-94D5-C28EE254A63B}" type="pres">
      <dgm:prSet presAssocID="{B8845203-F6CA-A248-B55B-D668A7F7512F}" presName="hierRoot2" presStyleCnt="0">
        <dgm:presLayoutVars>
          <dgm:hierBranch val="init"/>
        </dgm:presLayoutVars>
      </dgm:prSet>
      <dgm:spPr/>
    </dgm:pt>
    <dgm:pt modelId="{AA5BEF13-9EDA-FB4C-8B1D-C7F895AA99DB}" type="pres">
      <dgm:prSet presAssocID="{B8845203-F6CA-A248-B55B-D668A7F7512F}" presName="rootComposite" presStyleCnt="0"/>
      <dgm:spPr/>
    </dgm:pt>
    <dgm:pt modelId="{745255DF-BDE8-2846-A15E-B5E3CADAFB0E}" type="pres">
      <dgm:prSet presAssocID="{B8845203-F6CA-A248-B55B-D668A7F7512F}" presName="rootText" presStyleLbl="node2" presStyleIdx="1" presStyleCnt="3" custScaleX="306794" custScaleY="228217" custLinFactNeighborX="-88223">
        <dgm:presLayoutVars>
          <dgm:chPref val="3"/>
        </dgm:presLayoutVars>
      </dgm:prSet>
      <dgm:spPr/>
    </dgm:pt>
    <dgm:pt modelId="{E7936786-2466-1A49-A7EF-8AE21ACCB0E0}" type="pres">
      <dgm:prSet presAssocID="{B8845203-F6CA-A248-B55B-D668A7F7512F}" presName="rootConnector" presStyleLbl="node2" presStyleIdx="1" presStyleCnt="3"/>
      <dgm:spPr/>
    </dgm:pt>
    <dgm:pt modelId="{8B7D3502-7242-CB40-84CA-6F3BEC67533C}" type="pres">
      <dgm:prSet presAssocID="{B8845203-F6CA-A248-B55B-D668A7F7512F}" presName="hierChild4" presStyleCnt="0"/>
      <dgm:spPr/>
    </dgm:pt>
    <dgm:pt modelId="{103294D3-1933-224C-B98F-BC08E13925CC}" type="pres">
      <dgm:prSet presAssocID="{BB3A65C0-5787-D74F-910B-10E1C922BBB8}" presName="Name64" presStyleLbl="parChTrans1D3" presStyleIdx="2" presStyleCnt="6"/>
      <dgm:spPr/>
    </dgm:pt>
    <dgm:pt modelId="{80E277CF-AE64-7742-85ED-C14DF8B6C9BA}" type="pres">
      <dgm:prSet presAssocID="{6095C1F4-8790-9048-B580-2D7AF0ECC5CD}" presName="hierRoot2" presStyleCnt="0">
        <dgm:presLayoutVars>
          <dgm:hierBranch val="init"/>
        </dgm:presLayoutVars>
      </dgm:prSet>
      <dgm:spPr/>
    </dgm:pt>
    <dgm:pt modelId="{34F3E4D0-9E99-564F-A032-80849596D0AF}" type="pres">
      <dgm:prSet presAssocID="{6095C1F4-8790-9048-B580-2D7AF0ECC5CD}" presName="rootComposite" presStyleCnt="0"/>
      <dgm:spPr/>
    </dgm:pt>
    <dgm:pt modelId="{8D7CE791-F7D6-CD43-8038-62CCA3E186B8}" type="pres">
      <dgm:prSet presAssocID="{6095C1F4-8790-9048-B580-2D7AF0ECC5CD}" presName="rootText" presStyleLbl="node3" presStyleIdx="2" presStyleCnt="6" custScaleX="279304" custScaleY="209053" custLinFactNeighborX="-33939" custLinFactNeighborY="6032">
        <dgm:presLayoutVars>
          <dgm:chPref val="3"/>
        </dgm:presLayoutVars>
      </dgm:prSet>
      <dgm:spPr/>
    </dgm:pt>
    <dgm:pt modelId="{0E5487C0-A484-9644-8A24-58E6CFEF35A9}" type="pres">
      <dgm:prSet presAssocID="{6095C1F4-8790-9048-B580-2D7AF0ECC5CD}" presName="rootConnector" presStyleLbl="node3" presStyleIdx="2" presStyleCnt="6"/>
      <dgm:spPr/>
    </dgm:pt>
    <dgm:pt modelId="{CB3AD851-F1AD-3D47-9ABE-5581AE496AF8}" type="pres">
      <dgm:prSet presAssocID="{6095C1F4-8790-9048-B580-2D7AF0ECC5CD}" presName="hierChild4" presStyleCnt="0"/>
      <dgm:spPr/>
    </dgm:pt>
    <dgm:pt modelId="{EF024BDA-4BAD-1A49-A40C-E1CCBF4C5C53}" type="pres">
      <dgm:prSet presAssocID="{72B10423-6EAC-5E4A-9E99-E223B6C19E8F}" presName="Name64" presStyleLbl="parChTrans1D4" presStyleIdx="4" presStyleCnt="12"/>
      <dgm:spPr/>
    </dgm:pt>
    <dgm:pt modelId="{F39060E2-AF9C-504F-BA7F-B714B5576EFC}" type="pres">
      <dgm:prSet presAssocID="{6C6B3F35-DCC8-9D42-95B4-C73C574920FF}" presName="hierRoot2" presStyleCnt="0">
        <dgm:presLayoutVars>
          <dgm:hierBranch val="init"/>
        </dgm:presLayoutVars>
      </dgm:prSet>
      <dgm:spPr/>
    </dgm:pt>
    <dgm:pt modelId="{2CF2F185-03C2-3449-89D2-B9A8B6A4B6D8}" type="pres">
      <dgm:prSet presAssocID="{6C6B3F35-DCC8-9D42-95B4-C73C574920FF}" presName="rootComposite" presStyleCnt="0"/>
      <dgm:spPr/>
    </dgm:pt>
    <dgm:pt modelId="{40E74B4A-9750-CA45-A360-B0DE1C9B63F2}" type="pres">
      <dgm:prSet presAssocID="{6C6B3F35-DCC8-9D42-95B4-C73C574920FF}" presName="rootText" presStyleLbl="node4" presStyleIdx="4" presStyleCnt="12" custScaleX="316914" custScaleY="216785" custLinFactX="720" custLinFactNeighborX="100000">
        <dgm:presLayoutVars>
          <dgm:chPref val="3"/>
        </dgm:presLayoutVars>
      </dgm:prSet>
      <dgm:spPr/>
    </dgm:pt>
    <dgm:pt modelId="{8FD3F6D9-122F-DE4D-853D-846C1EDE8633}" type="pres">
      <dgm:prSet presAssocID="{6C6B3F35-DCC8-9D42-95B4-C73C574920FF}" presName="rootConnector" presStyleLbl="node4" presStyleIdx="4" presStyleCnt="12"/>
      <dgm:spPr/>
    </dgm:pt>
    <dgm:pt modelId="{09AB8D26-C292-DE46-AF0D-29AEB27335B2}" type="pres">
      <dgm:prSet presAssocID="{6C6B3F35-DCC8-9D42-95B4-C73C574920FF}" presName="hierChild4" presStyleCnt="0"/>
      <dgm:spPr/>
    </dgm:pt>
    <dgm:pt modelId="{73848C8A-3E2A-1E47-BC06-BEA332761A35}" type="pres">
      <dgm:prSet presAssocID="{6C6B3F35-DCC8-9D42-95B4-C73C574920FF}" presName="hierChild5" presStyleCnt="0"/>
      <dgm:spPr/>
    </dgm:pt>
    <dgm:pt modelId="{5F161626-ED21-BE40-9C07-21FA0E527F12}" type="pres">
      <dgm:prSet presAssocID="{8F858C72-40B2-7047-B027-6EDD8FB48F34}" presName="Name64" presStyleLbl="parChTrans1D4" presStyleIdx="5" presStyleCnt="12"/>
      <dgm:spPr/>
    </dgm:pt>
    <dgm:pt modelId="{99DE4929-EF03-DA4A-B4ED-CEC13C6E2B43}" type="pres">
      <dgm:prSet presAssocID="{00397A9E-77C9-D249-85E3-1A640915CA36}" presName="hierRoot2" presStyleCnt="0">
        <dgm:presLayoutVars>
          <dgm:hierBranch val="init"/>
        </dgm:presLayoutVars>
      </dgm:prSet>
      <dgm:spPr/>
    </dgm:pt>
    <dgm:pt modelId="{EE091936-6078-F347-BCAE-FB3C8DCD04F0}" type="pres">
      <dgm:prSet presAssocID="{00397A9E-77C9-D249-85E3-1A640915CA36}" presName="rootComposite" presStyleCnt="0"/>
      <dgm:spPr/>
    </dgm:pt>
    <dgm:pt modelId="{9E7E838D-A11C-D24D-B49F-D66C51343483}" type="pres">
      <dgm:prSet presAssocID="{00397A9E-77C9-D249-85E3-1A640915CA36}" presName="rootText" presStyleLbl="node4" presStyleIdx="5" presStyleCnt="12" custScaleX="316914" custScaleY="216785" custLinFactX="720" custLinFactNeighborX="100000">
        <dgm:presLayoutVars>
          <dgm:chPref val="3"/>
        </dgm:presLayoutVars>
      </dgm:prSet>
      <dgm:spPr/>
    </dgm:pt>
    <dgm:pt modelId="{A8F4E691-0D9E-6245-B74D-C9929320D20D}" type="pres">
      <dgm:prSet presAssocID="{00397A9E-77C9-D249-85E3-1A640915CA36}" presName="rootConnector" presStyleLbl="node4" presStyleIdx="5" presStyleCnt="12"/>
      <dgm:spPr/>
    </dgm:pt>
    <dgm:pt modelId="{12D1BA92-5B1A-DC4F-82B2-E81CC2F78DD0}" type="pres">
      <dgm:prSet presAssocID="{00397A9E-77C9-D249-85E3-1A640915CA36}" presName="hierChild4" presStyleCnt="0"/>
      <dgm:spPr/>
    </dgm:pt>
    <dgm:pt modelId="{6C2C741E-1218-5243-A302-7927B0A27521}" type="pres">
      <dgm:prSet presAssocID="{00397A9E-77C9-D249-85E3-1A640915CA36}" presName="hierChild5" presStyleCnt="0"/>
      <dgm:spPr/>
    </dgm:pt>
    <dgm:pt modelId="{B883FAEF-524A-4C4F-8807-A896A5DCE4AA}" type="pres">
      <dgm:prSet presAssocID="{6095C1F4-8790-9048-B580-2D7AF0ECC5CD}" presName="hierChild5" presStyleCnt="0"/>
      <dgm:spPr/>
    </dgm:pt>
    <dgm:pt modelId="{D324D906-3CB6-F44B-B837-0209CDBB3420}" type="pres">
      <dgm:prSet presAssocID="{D7EEC04B-9FA7-8046-8733-2220096C5C3E}" presName="Name64" presStyleLbl="parChTrans1D3" presStyleIdx="3" presStyleCnt="6"/>
      <dgm:spPr/>
    </dgm:pt>
    <dgm:pt modelId="{50780C59-9B60-EF40-997A-27A6D5AF1661}" type="pres">
      <dgm:prSet presAssocID="{1A324AA0-7E8C-5F41-A136-BB7AC0803C07}" presName="hierRoot2" presStyleCnt="0">
        <dgm:presLayoutVars>
          <dgm:hierBranch val="init"/>
        </dgm:presLayoutVars>
      </dgm:prSet>
      <dgm:spPr/>
    </dgm:pt>
    <dgm:pt modelId="{600C8B22-6A33-AD4D-9FC0-9AEF0077F7E3}" type="pres">
      <dgm:prSet presAssocID="{1A324AA0-7E8C-5F41-A136-BB7AC0803C07}" presName="rootComposite" presStyleCnt="0"/>
      <dgm:spPr/>
    </dgm:pt>
    <dgm:pt modelId="{12F109CC-F5A0-7747-B66B-1BD531535733}" type="pres">
      <dgm:prSet presAssocID="{1A324AA0-7E8C-5F41-A136-BB7AC0803C07}" presName="rootText" presStyleLbl="node3" presStyleIdx="3" presStyleCnt="6" custScaleX="279304" custScaleY="209053" custLinFactNeighborX="-33939" custLinFactNeighborY="6032">
        <dgm:presLayoutVars>
          <dgm:chPref val="3"/>
        </dgm:presLayoutVars>
      </dgm:prSet>
      <dgm:spPr/>
    </dgm:pt>
    <dgm:pt modelId="{1E2A2B60-62EE-4940-8DC3-E752D21538BE}" type="pres">
      <dgm:prSet presAssocID="{1A324AA0-7E8C-5F41-A136-BB7AC0803C07}" presName="rootConnector" presStyleLbl="node3" presStyleIdx="3" presStyleCnt="6"/>
      <dgm:spPr/>
    </dgm:pt>
    <dgm:pt modelId="{15CEEAF2-2392-EB4D-8EE0-BA36C0E0D582}" type="pres">
      <dgm:prSet presAssocID="{1A324AA0-7E8C-5F41-A136-BB7AC0803C07}" presName="hierChild4" presStyleCnt="0"/>
      <dgm:spPr/>
    </dgm:pt>
    <dgm:pt modelId="{3E6D5AFF-FE8A-F247-A3C0-A7DB6F10A9F8}" type="pres">
      <dgm:prSet presAssocID="{8381BAC9-31D1-D444-AA2F-8990F8A324D9}" presName="Name64" presStyleLbl="parChTrans1D4" presStyleIdx="6" presStyleCnt="12"/>
      <dgm:spPr/>
    </dgm:pt>
    <dgm:pt modelId="{AD62C8BB-1E5A-ED44-BAFE-950A688DF61A}" type="pres">
      <dgm:prSet presAssocID="{57711E76-7149-AF42-83E5-5C9E5E54ADF8}" presName="hierRoot2" presStyleCnt="0">
        <dgm:presLayoutVars>
          <dgm:hierBranch val="init"/>
        </dgm:presLayoutVars>
      </dgm:prSet>
      <dgm:spPr/>
    </dgm:pt>
    <dgm:pt modelId="{44993EB2-F50E-B642-A322-7505ACE7AD91}" type="pres">
      <dgm:prSet presAssocID="{57711E76-7149-AF42-83E5-5C9E5E54ADF8}" presName="rootComposite" presStyleCnt="0"/>
      <dgm:spPr/>
    </dgm:pt>
    <dgm:pt modelId="{BC509FD6-5065-284C-B21D-BE2C37AC2542}" type="pres">
      <dgm:prSet presAssocID="{57711E76-7149-AF42-83E5-5C9E5E54ADF8}" presName="rootText" presStyleLbl="node4" presStyleIdx="6" presStyleCnt="12" custScaleX="316914" custScaleY="216785" custLinFactX="720" custLinFactNeighborX="100000">
        <dgm:presLayoutVars>
          <dgm:chPref val="3"/>
        </dgm:presLayoutVars>
      </dgm:prSet>
      <dgm:spPr/>
    </dgm:pt>
    <dgm:pt modelId="{DBA266AF-DC73-C248-A236-89AE16F1E0DA}" type="pres">
      <dgm:prSet presAssocID="{57711E76-7149-AF42-83E5-5C9E5E54ADF8}" presName="rootConnector" presStyleLbl="node4" presStyleIdx="6" presStyleCnt="12"/>
      <dgm:spPr/>
    </dgm:pt>
    <dgm:pt modelId="{5BDD8328-4156-3041-8982-B52600A0BC06}" type="pres">
      <dgm:prSet presAssocID="{57711E76-7149-AF42-83E5-5C9E5E54ADF8}" presName="hierChild4" presStyleCnt="0"/>
      <dgm:spPr/>
    </dgm:pt>
    <dgm:pt modelId="{5FBC1B1B-DF41-AF4F-A71E-68B10837F43D}" type="pres">
      <dgm:prSet presAssocID="{57711E76-7149-AF42-83E5-5C9E5E54ADF8}" presName="hierChild5" presStyleCnt="0"/>
      <dgm:spPr/>
    </dgm:pt>
    <dgm:pt modelId="{41A14098-1C96-7F43-9F4F-0CDC9BB6EE23}" type="pres">
      <dgm:prSet presAssocID="{020B7665-3BFC-7E48-AB00-FC1E4D23AF49}" presName="Name64" presStyleLbl="parChTrans1D4" presStyleIdx="7" presStyleCnt="12"/>
      <dgm:spPr/>
    </dgm:pt>
    <dgm:pt modelId="{F83085D0-AFFB-5542-9E5E-98019F79C0D4}" type="pres">
      <dgm:prSet presAssocID="{D3F763B6-DCCC-9F4D-A7CF-24393B1FC4B2}" presName="hierRoot2" presStyleCnt="0">
        <dgm:presLayoutVars>
          <dgm:hierBranch val="init"/>
        </dgm:presLayoutVars>
      </dgm:prSet>
      <dgm:spPr/>
    </dgm:pt>
    <dgm:pt modelId="{63A8ED2C-E9D2-1646-9C89-0B796CCA8F16}" type="pres">
      <dgm:prSet presAssocID="{D3F763B6-DCCC-9F4D-A7CF-24393B1FC4B2}" presName="rootComposite" presStyleCnt="0"/>
      <dgm:spPr/>
    </dgm:pt>
    <dgm:pt modelId="{2DE549C0-3E37-3141-A4C5-608EA1190811}" type="pres">
      <dgm:prSet presAssocID="{D3F763B6-DCCC-9F4D-A7CF-24393B1FC4B2}" presName="rootText" presStyleLbl="node4" presStyleIdx="7" presStyleCnt="12" custScaleX="316914" custScaleY="216785" custLinFactX="720" custLinFactNeighborX="100000">
        <dgm:presLayoutVars>
          <dgm:chPref val="3"/>
        </dgm:presLayoutVars>
      </dgm:prSet>
      <dgm:spPr/>
    </dgm:pt>
    <dgm:pt modelId="{D32FD229-E03D-7C4D-8E4B-FA64BA7861EF}" type="pres">
      <dgm:prSet presAssocID="{D3F763B6-DCCC-9F4D-A7CF-24393B1FC4B2}" presName="rootConnector" presStyleLbl="node4" presStyleIdx="7" presStyleCnt="12"/>
      <dgm:spPr/>
    </dgm:pt>
    <dgm:pt modelId="{989A2E57-DBA7-4449-9183-B296907D9F73}" type="pres">
      <dgm:prSet presAssocID="{D3F763B6-DCCC-9F4D-A7CF-24393B1FC4B2}" presName="hierChild4" presStyleCnt="0"/>
      <dgm:spPr/>
    </dgm:pt>
    <dgm:pt modelId="{DDFC8FD9-843C-9B40-8BBC-5402F0C8F267}" type="pres">
      <dgm:prSet presAssocID="{D3F763B6-DCCC-9F4D-A7CF-24393B1FC4B2}" presName="hierChild5" presStyleCnt="0"/>
      <dgm:spPr/>
    </dgm:pt>
    <dgm:pt modelId="{4221BBDC-4AC7-2648-BB99-A595074AE1E2}" type="pres">
      <dgm:prSet presAssocID="{1A324AA0-7E8C-5F41-A136-BB7AC0803C07}" presName="hierChild5" presStyleCnt="0"/>
      <dgm:spPr/>
    </dgm:pt>
    <dgm:pt modelId="{AD9891D6-8DCD-2E49-9BE5-BE928FEBECD0}" type="pres">
      <dgm:prSet presAssocID="{B8845203-F6CA-A248-B55B-D668A7F7512F}" presName="hierChild5" presStyleCnt="0"/>
      <dgm:spPr/>
    </dgm:pt>
    <dgm:pt modelId="{6D48E5C8-0D5D-BF4D-AE18-8B89F4B947AB}" type="pres">
      <dgm:prSet presAssocID="{0679F6BB-3F7A-724E-B864-FE1F682FA082}" presName="Name64" presStyleLbl="parChTrans1D2" presStyleIdx="2" presStyleCnt="3"/>
      <dgm:spPr/>
    </dgm:pt>
    <dgm:pt modelId="{E487FA61-C6DB-9248-9C3D-0459BCCC7675}" type="pres">
      <dgm:prSet presAssocID="{33F8092E-D83C-CE47-AB97-ABBF4FBB2E05}" presName="hierRoot2" presStyleCnt="0">
        <dgm:presLayoutVars>
          <dgm:hierBranch val="init"/>
        </dgm:presLayoutVars>
      </dgm:prSet>
      <dgm:spPr/>
    </dgm:pt>
    <dgm:pt modelId="{2357C023-D1AA-364F-83A1-0D3F3312986D}" type="pres">
      <dgm:prSet presAssocID="{33F8092E-D83C-CE47-AB97-ABBF4FBB2E05}" presName="rootComposite" presStyleCnt="0"/>
      <dgm:spPr/>
    </dgm:pt>
    <dgm:pt modelId="{3477857D-C4FB-5C48-900C-61ECF1FF2D83}" type="pres">
      <dgm:prSet presAssocID="{33F8092E-D83C-CE47-AB97-ABBF4FBB2E05}" presName="rootText" presStyleLbl="node2" presStyleIdx="2" presStyleCnt="3" custScaleX="306794" custScaleY="228217" custLinFactNeighborX="-88223">
        <dgm:presLayoutVars>
          <dgm:chPref val="3"/>
        </dgm:presLayoutVars>
      </dgm:prSet>
      <dgm:spPr/>
    </dgm:pt>
    <dgm:pt modelId="{04462279-BC9E-A146-9505-D85F80407672}" type="pres">
      <dgm:prSet presAssocID="{33F8092E-D83C-CE47-AB97-ABBF4FBB2E05}" presName="rootConnector" presStyleLbl="node2" presStyleIdx="2" presStyleCnt="3"/>
      <dgm:spPr/>
    </dgm:pt>
    <dgm:pt modelId="{19BFA933-A555-8448-B49E-C970E88CC6EE}" type="pres">
      <dgm:prSet presAssocID="{33F8092E-D83C-CE47-AB97-ABBF4FBB2E05}" presName="hierChild4" presStyleCnt="0"/>
      <dgm:spPr/>
    </dgm:pt>
    <dgm:pt modelId="{E539E595-BBB7-7847-8022-5FE73050431C}" type="pres">
      <dgm:prSet presAssocID="{2AE8C19B-646D-EB49-AC24-E34F205BAB8F}" presName="Name64" presStyleLbl="parChTrans1D3" presStyleIdx="4" presStyleCnt="6"/>
      <dgm:spPr/>
    </dgm:pt>
    <dgm:pt modelId="{23DC675A-C14E-3E41-B1FA-DA22CF97BE95}" type="pres">
      <dgm:prSet presAssocID="{B1FD1530-1525-4C4D-93F7-C2A69258CA4D}" presName="hierRoot2" presStyleCnt="0">
        <dgm:presLayoutVars>
          <dgm:hierBranch val="init"/>
        </dgm:presLayoutVars>
      </dgm:prSet>
      <dgm:spPr/>
    </dgm:pt>
    <dgm:pt modelId="{16B75ABC-F868-4440-AE6F-4E26574ABC80}" type="pres">
      <dgm:prSet presAssocID="{B1FD1530-1525-4C4D-93F7-C2A69258CA4D}" presName="rootComposite" presStyleCnt="0"/>
      <dgm:spPr/>
    </dgm:pt>
    <dgm:pt modelId="{C3FA0BFF-6DDC-724A-8F98-2ABDAC7026C2}" type="pres">
      <dgm:prSet presAssocID="{B1FD1530-1525-4C4D-93F7-C2A69258CA4D}" presName="rootText" presStyleLbl="node3" presStyleIdx="4" presStyleCnt="6" custScaleX="279304" custScaleY="209053" custLinFactNeighborX="-33939" custLinFactNeighborY="6032">
        <dgm:presLayoutVars>
          <dgm:chPref val="3"/>
        </dgm:presLayoutVars>
      </dgm:prSet>
      <dgm:spPr/>
    </dgm:pt>
    <dgm:pt modelId="{C20DC3B8-63F4-CA43-AA14-5C565D96A700}" type="pres">
      <dgm:prSet presAssocID="{B1FD1530-1525-4C4D-93F7-C2A69258CA4D}" presName="rootConnector" presStyleLbl="node3" presStyleIdx="4" presStyleCnt="6"/>
      <dgm:spPr/>
    </dgm:pt>
    <dgm:pt modelId="{0EF0FCF9-2F21-2041-8A94-9D3E9355E45D}" type="pres">
      <dgm:prSet presAssocID="{B1FD1530-1525-4C4D-93F7-C2A69258CA4D}" presName="hierChild4" presStyleCnt="0"/>
      <dgm:spPr/>
    </dgm:pt>
    <dgm:pt modelId="{025410C4-3BD0-7544-9729-1A785E10462B}" type="pres">
      <dgm:prSet presAssocID="{B23879DA-5E87-9E4C-BDDC-85564F07773D}" presName="Name64" presStyleLbl="parChTrans1D4" presStyleIdx="8" presStyleCnt="12"/>
      <dgm:spPr/>
    </dgm:pt>
    <dgm:pt modelId="{F82C57D9-64E6-474D-ADC6-545135888531}" type="pres">
      <dgm:prSet presAssocID="{1B956C56-65D9-5647-97F7-99AFB167F8E2}" presName="hierRoot2" presStyleCnt="0">
        <dgm:presLayoutVars>
          <dgm:hierBranch val="init"/>
        </dgm:presLayoutVars>
      </dgm:prSet>
      <dgm:spPr/>
    </dgm:pt>
    <dgm:pt modelId="{0E791729-D415-1149-90E0-6727F4939619}" type="pres">
      <dgm:prSet presAssocID="{1B956C56-65D9-5647-97F7-99AFB167F8E2}" presName="rootComposite" presStyleCnt="0"/>
      <dgm:spPr/>
    </dgm:pt>
    <dgm:pt modelId="{C9CB7F83-390C-3F4E-9B2B-C0D07BC547DE}" type="pres">
      <dgm:prSet presAssocID="{1B956C56-65D9-5647-97F7-99AFB167F8E2}" presName="rootText" presStyleLbl="node4" presStyleIdx="8" presStyleCnt="12" custScaleX="316914" custScaleY="216785" custLinFactX="720" custLinFactNeighborX="100000">
        <dgm:presLayoutVars>
          <dgm:chPref val="3"/>
        </dgm:presLayoutVars>
      </dgm:prSet>
      <dgm:spPr/>
    </dgm:pt>
    <dgm:pt modelId="{1317B010-2CDC-7E4A-9F48-359289022816}" type="pres">
      <dgm:prSet presAssocID="{1B956C56-65D9-5647-97F7-99AFB167F8E2}" presName="rootConnector" presStyleLbl="node4" presStyleIdx="8" presStyleCnt="12"/>
      <dgm:spPr/>
    </dgm:pt>
    <dgm:pt modelId="{71CBCFCE-C079-AA48-87AE-575291222994}" type="pres">
      <dgm:prSet presAssocID="{1B956C56-65D9-5647-97F7-99AFB167F8E2}" presName="hierChild4" presStyleCnt="0"/>
      <dgm:spPr/>
    </dgm:pt>
    <dgm:pt modelId="{035E6DF0-F9EA-3F4D-965D-FDB17D12479F}" type="pres">
      <dgm:prSet presAssocID="{1B956C56-65D9-5647-97F7-99AFB167F8E2}" presName="hierChild5" presStyleCnt="0"/>
      <dgm:spPr/>
    </dgm:pt>
    <dgm:pt modelId="{3D94F2B6-AEFD-4C41-89FC-66FADC263EEE}" type="pres">
      <dgm:prSet presAssocID="{3E27920A-E31E-6A41-B213-E9D2EEBF09ED}" presName="Name64" presStyleLbl="parChTrans1D4" presStyleIdx="9" presStyleCnt="12"/>
      <dgm:spPr/>
    </dgm:pt>
    <dgm:pt modelId="{9A18104A-8C8E-574C-BF0B-BB3524AC7F65}" type="pres">
      <dgm:prSet presAssocID="{3D791B05-B578-1A49-86E0-1A70BD59122B}" presName="hierRoot2" presStyleCnt="0">
        <dgm:presLayoutVars>
          <dgm:hierBranch val="init"/>
        </dgm:presLayoutVars>
      </dgm:prSet>
      <dgm:spPr/>
    </dgm:pt>
    <dgm:pt modelId="{5528DE93-8B87-3D43-9534-0186CB0C7BC9}" type="pres">
      <dgm:prSet presAssocID="{3D791B05-B578-1A49-86E0-1A70BD59122B}" presName="rootComposite" presStyleCnt="0"/>
      <dgm:spPr/>
    </dgm:pt>
    <dgm:pt modelId="{3D9E1F2B-186D-D14D-B636-08A4C8F191B3}" type="pres">
      <dgm:prSet presAssocID="{3D791B05-B578-1A49-86E0-1A70BD59122B}" presName="rootText" presStyleLbl="node4" presStyleIdx="9" presStyleCnt="12" custScaleX="316914" custScaleY="216785" custLinFactX="720" custLinFactNeighborX="100000">
        <dgm:presLayoutVars>
          <dgm:chPref val="3"/>
        </dgm:presLayoutVars>
      </dgm:prSet>
      <dgm:spPr/>
    </dgm:pt>
    <dgm:pt modelId="{DA15E7FB-7009-4448-BA33-9EF4FE824FAD}" type="pres">
      <dgm:prSet presAssocID="{3D791B05-B578-1A49-86E0-1A70BD59122B}" presName="rootConnector" presStyleLbl="node4" presStyleIdx="9" presStyleCnt="12"/>
      <dgm:spPr/>
    </dgm:pt>
    <dgm:pt modelId="{F5EEB08B-191B-2E48-9146-894754221E76}" type="pres">
      <dgm:prSet presAssocID="{3D791B05-B578-1A49-86E0-1A70BD59122B}" presName="hierChild4" presStyleCnt="0"/>
      <dgm:spPr/>
    </dgm:pt>
    <dgm:pt modelId="{D749DA1F-111C-434C-A1E2-56DAECAD0BC8}" type="pres">
      <dgm:prSet presAssocID="{3D791B05-B578-1A49-86E0-1A70BD59122B}" presName="hierChild5" presStyleCnt="0"/>
      <dgm:spPr/>
    </dgm:pt>
    <dgm:pt modelId="{EBA61177-AFB8-D045-A490-0C87D81CB9ED}" type="pres">
      <dgm:prSet presAssocID="{B1FD1530-1525-4C4D-93F7-C2A69258CA4D}" presName="hierChild5" presStyleCnt="0"/>
      <dgm:spPr/>
    </dgm:pt>
    <dgm:pt modelId="{2E061939-450E-1A44-9D8D-666EEB62524B}" type="pres">
      <dgm:prSet presAssocID="{B1FF69D2-1429-E543-9CB2-FCD8EF37E6BC}" presName="Name64" presStyleLbl="parChTrans1D3" presStyleIdx="5" presStyleCnt="6"/>
      <dgm:spPr/>
    </dgm:pt>
    <dgm:pt modelId="{87EC4DEE-7929-BF41-90AB-6B2E718806DE}" type="pres">
      <dgm:prSet presAssocID="{C9883D0B-BAE8-0949-A53A-DBD24B88C400}" presName="hierRoot2" presStyleCnt="0">
        <dgm:presLayoutVars>
          <dgm:hierBranch val="init"/>
        </dgm:presLayoutVars>
      </dgm:prSet>
      <dgm:spPr/>
    </dgm:pt>
    <dgm:pt modelId="{4E068F5C-0BE7-AD4D-AD33-4664E64A7181}" type="pres">
      <dgm:prSet presAssocID="{C9883D0B-BAE8-0949-A53A-DBD24B88C400}" presName="rootComposite" presStyleCnt="0"/>
      <dgm:spPr/>
    </dgm:pt>
    <dgm:pt modelId="{459A1406-BD6B-734D-A286-7D5A4255C1F7}" type="pres">
      <dgm:prSet presAssocID="{C9883D0B-BAE8-0949-A53A-DBD24B88C400}" presName="rootText" presStyleLbl="node3" presStyleIdx="5" presStyleCnt="6" custScaleX="279304" custScaleY="209053" custLinFactNeighborX="-33939" custLinFactNeighborY="6032">
        <dgm:presLayoutVars>
          <dgm:chPref val="3"/>
        </dgm:presLayoutVars>
      </dgm:prSet>
      <dgm:spPr/>
    </dgm:pt>
    <dgm:pt modelId="{1E04DB18-8F44-1E4E-AE50-769A41468ECC}" type="pres">
      <dgm:prSet presAssocID="{C9883D0B-BAE8-0949-A53A-DBD24B88C400}" presName="rootConnector" presStyleLbl="node3" presStyleIdx="5" presStyleCnt="6"/>
      <dgm:spPr/>
    </dgm:pt>
    <dgm:pt modelId="{54E0C5E7-FE66-524E-BB05-4A141D2ABB19}" type="pres">
      <dgm:prSet presAssocID="{C9883D0B-BAE8-0949-A53A-DBD24B88C400}" presName="hierChild4" presStyleCnt="0"/>
      <dgm:spPr/>
    </dgm:pt>
    <dgm:pt modelId="{7AA88973-EB75-8F49-9478-CE44EFD9430C}" type="pres">
      <dgm:prSet presAssocID="{BA0C622B-F575-5748-9E2A-B4CBAD828119}" presName="Name64" presStyleLbl="parChTrans1D4" presStyleIdx="10" presStyleCnt="12"/>
      <dgm:spPr/>
    </dgm:pt>
    <dgm:pt modelId="{937A4A11-E6D8-CE41-BC00-638869F06A71}" type="pres">
      <dgm:prSet presAssocID="{17EA8921-2A64-1041-9CC8-4728267978F1}" presName="hierRoot2" presStyleCnt="0">
        <dgm:presLayoutVars>
          <dgm:hierBranch val="init"/>
        </dgm:presLayoutVars>
      </dgm:prSet>
      <dgm:spPr/>
    </dgm:pt>
    <dgm:pt modelId="{4930BB15-EA68-9641-BE80-7E26E5E74378}" type="pres">
      <dgm:prSet presAssocID="{17EA8921-2A64-1041-9CC8-4728267978F1}" presName="rootComposite" presStyleCnt="0"/>
      <dgm:spPr/>
    </dgm:pt>
    <dgm:pt modelId="{3F1425C5-8DF4-0E4D-9B2F-1157DA520CE6}" type="pres">
      <dgm:prSet presAssocID="{17EA8921-2A64-1041-9CC8-4728267978F1}" presName="rootText" presStyleLbl="node4" presStyleIdx="10" presStyleCnt="12" custScaleX="316914" custScaleY="216785" custLinFactX="720" custLinFactNeighborX="100000">
        <dgm:presLayoutVars>
          <dgm:chPref val="3"/>
        </dgm:presLayoutVars>
      </dgm:prSet>
      <dgm:spPr/>
    </dgm:pt>
    <dgm:pt modelId="{C368ECBA-634D-0D48-9BD3-A3CD4C2F1D04}" type="pres">
      <dgm:prSet presAssocID="{17EA8921-2A64-1041-9CC8-4728267978F1}" presName="rootConnector" presStyleLbl="node4" presStyleIdx="10" presStyleCnt="12"/>
      <dgm:spPr/>
    </dgm:pt>
    <dgm:pt modelId="{2F9EBC29-E0CC-5749-B7B4-3C25AE12AF4C}" type="pres">
      <dgm:prSet presAssocID="{17EA8921-2A64-1041-9CC8-4728267978F1}" presName="hierChild4" presStyleCnt="0"/>
      <dgm:spPr/>
    </dgm:pt>
    <dgm:pt modelId="{48B05AD2-4C83-874C-8173-9AF425ED52B4}" type="pres">
      <dgm:prSet presAssocID="{17EA8921-2A64-1041-9CC8-4728267978F1}" presName="hierChild5" presStyleCnt="0"/>
      <dgm:spPr/>
    </dgm:pt>
    <dgm:pt modelId="{6BDA9C59-D4D9-2847-B7E4-44651B07D087}" type="pres">
      <dgm:prSet presAssocID="{20C22C7D-7150-DB40-9951-B07C37A5AE3F}" presName="Name64" presStyleLbl="parChTrans1D4" presStyleIdx="11" presStyleCnt="12"/>
      <dgm:spPr/>
    </dgm:pt>
    <dgm:pt modelId="{1E54B679-F951-E147-BF7C-4CB4523673F3}" type="pres">
      <dgm:prSet presAssocID="{3558DE3F-3C22-934D-971E-4CE93566D377}" presName="hierRoot2" presStyleCnt="0">
        <dgm:presLayoutVars>
          <dgm:hierBranch val="init"/>
        </dgm:presLayoutVars>
      </dgm:prSet>
      <dgm:spPr/>
    </dgm:pt>
    <dgm:pt modelId="{EA9629A6-BE60-EC4D-B3EA-4BE264113A0E}" type="pres">
      <dgm:prSet presAssocID="{3558DE3F-3C22-934D-971E-4CE93566D377}" presName="rootComposite" presStyleCnt="0"/>
      <dgm:spPr/>
    </dgm:pt>
    <dgm:pt modelId="{8A328B9A-E6F3-4A41-8346-D4D44A819515}" type="pres">
      <dgm:prSet presAssocID="{3558DE3F-3C22-934D-971E-4CE93566D377}" presName="rootText" presStyleLbl="node4" presStyleIdx="11" presStyleCnt="12" custScaleX="316914" custScaleY="216785" custLinFactX="720" custLinFactNeighborX="100000">
        <dgm:presLayoutVars>
          <dgm:chPref val="3"/>
        </dgm:presLayoutVars>
      </dgm:prSet>
      <dgm:spPr/>
    </dgm:pt>
    <dgm:pt modelId="{F379D7D8-8DBC-8D44-A3AF-5310C9E1F479}" type="pres">
      <dgm:prSet presAssocID="{3558DE3F-3C22-934D-971E-4CE93566D377}" presName="rootConnector" presStyleLbl="node4" presStyleIdx="11" presStyleCnt="12"/>
      <dgm:spPr/>
    </dgm:pt>
    <dgm:pt modelId="{4FF60BD9-31A2-0749-8388-0D179FF185A7}" type="pres">
      <dgm:prSet presAssocID="{3558DE3F-3C22-934D-971E-4CE93566D377}" presName="hierChild4" presStyleCnt="0"/>
      <dgm:spPr/>
    </dgm:pt>
    <dgm:pt modelId="{456E343D-D1A0-C846-A7C8-3C47C0D16F71}" type="pres">
      <dgm:prSet presAssocID="{3558DE3F-3C22-934D-971E-4CE93566D377}" presName="hierChild5" presStyleCnt="0"/>
      <dgm:spPr/>
    </dgm:pt>
    <dgm:pt modelId="{FF0E6BBA-E184-BF43-88F2-723F235453FD}" type="pres">
      <dgm:prSet presAssocID="{C9883D0B-BAE8-0949-A53A-DBD24B88C400}" presName="hierChild5" presStyleCnt="0"/>
      <dgm:spPr/>
    </dgm:pt>
    <dgm:pt modelId="{88BEB342-B9E2-8F4D-9A43-1EB2C53E72C4}" type="pres">
      <dgm:prSet presAssocID="{33F8092E-D83C-CE47-AB97-ABBF4FBB2E05}" presName="hierChild5" presStyleCnt="0"/>
      <dgm:spPr/>
    </dgm:pt>
    <dgm:pt modelId="{6601820A-DDAF-A040-A4CB-0CFBFF06B9BC}" type="pres">
      <dgm:prSet presAssocID="{24E2DAEC-173B-3143-A073-5D40A6DFB70C}" presName="hierChild3" presStyleCnt="0"/>
      <dgm:spPr/>
    </dgm:pt>
  </dgm:ptLst>
  <dgm:cxnLst>
    <dgm:cxn modelId="{B12EB90A-A3B9-F840-8DA8-F81830A6358F}" type="presOf" srcId="{1A324AA0-7E8C-5F41-A136-BB7AC0803C07}" destId="{12F109CC-F5A0-7747-B66B-1BD531535733}" srcOrd="0" destOrd="0" presId="urn:microsoft.com/office/officeart/2009/3/layout/HorizontalOrganizationChart"/>
    <dgm:cxn modelId="{8C524911-DF1C-014F-B3C8-A6D9B4821B36}" type="presOf" srcId="{B1FF69D2-1429-E543-9CB2-FCD8EF37E6BC}" destId="{2E061939-450E-1A44-9D8D-666EEB62524B}" srcOrd="0" destOrd="0" presId="urn:microsoft.com/office/officeart/2009/3/layout/HorizontalOrganizationChart"/>
    <dgm:cxn modelId="{F9428F13-75D8-0542-9758-611D16AC709B}" type="presOf" srcId="{3D791B05-B578-1A49-86E0-1A70BD59122B}" destId="{3D9E1F2B-186D-D14D-B636-08A4C8F191B3}" srcOrd="0" destOrd="0" presId="urn:microsoft.com/office/officeart/2009/3/layout/HorizontalOrganizationChart"/>
    <dgm:cxn modelId="{DE48A913-39C6-B045-8803-E02BCC7D6745}" type="presOf" srcId="{A3E7A511-2CA9-5948-9EE1-BCD3651DAED2}" destId="{45F7E8F3-A270-D046-9C56-F5CD8C397079}" srcOrd="1" destOrd="0" presId="urn:microsoft.com/office/officeart/2009/3/layout/HorizontalOrganizationChart"/>
    <dgm:cxn modelId="{63183E19-064C-DB4A-AD8F-99D1A72FEB71}" type="presOf" srcId="{72B10423-6EAC-5E4A-9E99-E223B6C19E8F}" destId="{EF024BDA-4BAD-1A49-A40C-E1CCBF4C5C53}" srcOrd="0" destOrd="0" presId="urn:microsoft.com/office/officeart/2009/3/layout/HorizontalOrganizationChart"/>
    <dgm:cxn modelId="{8076CA23-70A1-8848-9A38-4AB1AEAD1C39}" type="presOf" srcId="{57711E76-7149-AF42-83E5-5C9E5E54ADF8}" destId="{BC509FD6-5065-284C-B21D-BE2C37AC2542}" srcOrd="0" destOrd="0" presId="urn:microsoft.com/office/officeart/2009/3/layout/HorizontalOrganizationChart"/>
    <dgm:cxn modelId="{81920526-BBC5-3C44-87EC-2923C1B096A2}" srcId="{4AED4C67-CF13-624A-8D60-5A0F49FD091F}" destId="{DD91B308-6B2F-DA46-84C6-CF4697CC6DD3}" srcOrd="1" destOrd="0" parTransId="{F17329CD-F95C-8141-92F0-D536E44DD837}" sibTransId="{271D07BF-3480-1F4A-8DDF-0EBAC7AC5C02}"/>
    <dgm:cxn modelId="{E3248626-5DB9-1B49-BAFF-64DE942E7B30}" type="presOf" srcId="{B8845203-F6CA-A248-B55B-D668A7F7512F}" destId="{E7936786-2466-1A49-A7EF-8AE21ACCB0E0}" srcOrd="1" destOrd="0" presId="urn:microsoft.com/office/officeart/2009/3/layout/HorizontalOrganizationChart"/>
    <dgm:cxn modelId="{81E9C22D-FAEB-8446-90E1-796BA5C441BD}" type="presOf" srcId="{131C9786-E7E6-0848-8995-1E388978C275}" destId="{53874E15-B981-F846-A27E-042CBE295696}" srcOrd="1" destOrd="0" presId="urn:microsoft.com/office/officeart/2009/3/layout/HorizontalOrganizationChart"/>
    <dgm:cxn modelId="{FCEA352F-720D-F349-B269-0BC83656E7E6}" type="presOf" srcId="{2AE8C19B-646D-EB49-AC24-E34F205BAB8F}" destId="{E539E595-BBB7-7847-8022-5FE73050431C}" srcOrd="0" destOrd="0" presId="urn:microsoft.com/office/officeart/2009/3/layout/HorizontalOrganizationChart"/>
    <dgm:cxn modelId="{CB91772F-4293-C448-A150-9272198628B3}" srcId="{C9883D0B-BAE8-0949-A53A-DBD24B88C400}" destId="{3558DE3F-3C22-934D-971E-4CE93566D377}" srcOrd="1" destOrd="0" parTransId="{20C22C7D-7150-DB40-9951-B07C37A5AE3F}" sibTransId="{B42D78CE-F53A-F94F-B9A2-30A67650E80B}"/>
    <dgm:cxn modelId="{CAC6B331-17FF-474F-8FB5-16E4526F31AC}" type="presOf" srcId="{B23879DA-5E87-9E4C-BDDC-85564F07773D}" destId="{025410C4-3BD0-7544-9729-1A785E10462B}" srcOrd="0" destOrd="0" presId="urn:microsoft.com/office/officeart/2009/3/layout/HorizontalOrganizationChart"/>
    <dgm:cxn modelId="{2277E532-C5B6-FD44-ACF4-8992C9D6E0A8}" type="presOf" srcId="{F17329CD-F95C-8141-92F0-D536E44DD837}" destId="{B2F82A6B-DE81-E74A-A727-228C04C2EFF4}" srcOrd="0" destOrd="0" presId="urn:microsoft.com/office/officeart/2009/3/layout/HorizontalOrganizationChart"/>
    <dgm:cxn modelId="{186A2C33-31A8-F343-8995-C98DDF5564C0}" srcId="{24E2DAEC-173B-3143-A073-5D40A6DFB70C}" destId="{33F8092E-D83C-CE47-AB97-ABBF4FBB2E05}" srcOrd="2" destOrd="0" parTransId="{0679F6BB-3F7A-724E-B864-FE1F682FA082}" sibTransId="{2C076902-501E-7E4B-BE62-717D7C1DB624}"/>
    <dgm:cxn modelId="{A59F9736-2305-1944-AE0A-36A4B3DC0A50}" srcId="{6095C1F4-8790-9048-B580-2D7AF0ECC5CD}" destId="{6C6B3F35-DCC8-9D42-95B4-C73C574920FF}" srcOrd="0" destOrd="0" parTransId="{72B10423-6EAC-5E4A-9E99-E223B6C19E8F}" sibTransId="{CC6EA655-7F62-9340-8883-3185617D26DD}"/>
    <dgm:cxn modelId="{BE683438-A246-7C46-89C4-72D505C31CDF}" srcId="{B8845203-F6CA-A248-B55B-D668A7F7512F}" destId="{1A324AA0-7E8C-5F41-A136-BB7AC0803C07}" srcOrd="1" destOrd="0" parTransId="{D7EEC04B-9FA7-8046-8733-2220096C5C3E}" sibTransId="{58E5D0D0-9325-0F42-8E96-DBEC2D6EACB8}"/>
    <dgm:cxn modelId="{57834E3D-4052-0842-945B-D68FACF8F6C9}" type="presOf" srcId="{742A160C-632B-5A4C-AA3C-DDFE0A87F9CC}" destId="{ED9D0989-98C4-2043-A9EF-CEA2F02C7048}" srcOrd="0" destOrd="0" presId="urn:microsoft.com/office/officeart/2009/3/layout/HorizontalOrganizationChart"/>
    <dgm:cxn modelId="{F05BC13D-A33A-6C4A-8951-1E5DF878C1A8}" type="presOf" srcId="{BB3A65C0-5787-D74F-910B-10E1C922BBB8}" destId="{103294D3-1933-224C-B98F-BC08E13925CC}" srcOrd="0" destOrd="0" presId="urn:microsoft.com/office/officeart/2009/3/layout/HorizontalOrganizationChart"/>
    <dgm:cxn modelId="{4664BC40-4D22-BB44-A345-4E5DBFF873BC}" type="presOf" srcId="{3558DE3F-3C22-934D-971E-4CE93566D377}" destId="{8A328B9A-E6F3-4A41-8346-D4D44A819515}" srcOrd="0" destOrd="0" presId="urn:microsoft.com/office/officeart/2009/3/layout/HorizontalOrganizationChart"/>
    <dgm:cxn modelId="{3001BE40-C891-B944-9633-A54BEA019D33}" type="presOf" srcId="{A3E7A511-2CA9-5948-9EE1-BCD3651DAED2}" destId="{48B60F70-785E-5240-AE17-756CDAF17568}" srcOrd="0" destOrd="0" presId="urn:microsoft.com/office/officeart/2009/3/layout/HorizontalOrganizationChart"/>
    <dgm:cxn modelId="{3F366C61-A800-2F4F-A477-3C1F8D6A337E}" type="presOf" srcId="{D3F763B6-DCCC-9F4D-A7CF-24393B1FC4B2}" destId="{D32FD229-E03D-7C4D-8E4B-FA64BA7861EF}" srcOrd="1" destOrd="0" presId="urn:microsoft.com/office/officeart/2009/3/layout/HorizontalOrganizationChart"/>
    <dgm:cxn modelId="{117F4542-BB21-A549-BFC9-09C3AA749BAF}" type="presOf" srcId="{00397A9E-77C9-D249-85E3-1A640915CA36}" destId="{A8F4E691-0D9E-6245-B74D-C9929320D20D}" srcOrd="1" destOrd="0" presId="urn:microsoft.com/office/officeart/2009/3/layout/HorizontalOrganizationChart"/>
    <dgm:cxn modelId="{764A8966-0E6D-D94C-B9FF-5F3ECEC5C50A}" srcId="{4AED4C67-CF13-624A-8D60-5A0F49FD091F}" destId="{71C5E7A7-3A9E-0E43-B403-26394D42F6E4}" srcOrd="0" destOrd="0" parTransId="{FA441C47-0C24-804A-B826-D6577F4B82D7}" sibTransId="{3978F303-2C02-7E42-A5F8-5C3CA8BD8F7F}"/>
    <dgm:cxn modelId="{CE4BE747-42EF-C245-97BB-D9CB2BE0EC3D}" type="presOf" srcId="{71C5E7A7-3A9E-0E43-B403-26394D42F6E4}" destId="{5417CE42-355D-8943-8B08-C6DFA3017307}" srcOrd="1" destOrd="0" presId="urn:microsoft.com/office/officeart/2009/3/layout/HorizontalOrganizationChart"/>
    <dgm:cxn modelId="{35B48648-CD04-814E-AEBE-8A4689FA824F}" type="presOf" srcId="{5210B8EB-A1FA-9846-BD42-7605286421B4}" destId="{E489A47F-43CE-8D46-B103-C07ABB4A8718}" srcOrd="0" destOrd="0" presId="urn:microsoft.com/office/officeart/2009/3/layout/HorizontalOrganizationChart"/>
    <dgm:cxn modelId="{F64F8E48-485D-BB48-BF58-42B402BA344F}" type="presOf" srcId="{1B956C56-65D9-5647-97F7-99AFB167F8E2}" destId="{C9CB7F83-390C-3F4E-9B2B-C0D07BC547DE}" srcOrd="0" destOrd="0" presId="urn:microsoft.com/office/officeart/2009/3/layout/HorizontalOrganizationChart"/>
    <dgm:cxn modelId="{D4C3CB48-5B1D-0142-BD21-CBE65D93E4FC}" type="presOf" srcId="{D7EEC04B-9FA7-8046-8733-2220096C5C3E}" destId="{D324D906-3CB6-F44B-B837-0209CDBB3420}" srcOrd="0" destOrd="0" presId="urn:microsoft.com/office/officeart/2009/3/layout/HorizontalOrganizationChart"/>
    <dgm:cxn modelId="{4F96ED48-2973-2F46-87CE-601904D9E0DD}" type="presOf" srcId="{33F8092E-D83C-CE47-AB97-ABBF4FBB2E05}" destId="{04462279-BC9E-A146-9505-D85F80407672}" srcOrd="1" destOrd="0" presId="urn:microsoft.com/office/officeart/2009/3/layout/HorizontalOrganizationChart"/>
    <dgm:cxn modelId="{60812F6C-C994-3646-B953-8C03D692085D}" type="presOf" srcId="{FA441C47-0C24-804A-B826-D6577F4B82D7}" destId="{498C5765-C6E1-1D44-AE77-02FE7C8F9CC7}" srcOrd="0" destOrd="0" presId="urn:microsoft.com/office/officeart/2009/3/layout/HorizontalOrganizationChart"/>
    <dgm:cxn modelId="{E5486C6F-36B3-FD43-8938-812A2E825C0D}" srcId="{33F8092E-D83C-CE47-AB97-ABBF4FBB2E05}" destId="{C9883D0B-BAE8-0949-A53A-DBD24B88C400}" srcOrd="1" destOrd="0" parTransId="{B1FF69D2-1429-E543-9CB2-FCD8EF37E6BC}" sibTransId="{3FBCCD0B-95C1-0B43-8642-A44DF327A918}"/>
    <dgm:cxn modelId="{C3A89370-14B7-D24A-8FCF-8112CC0499B3}" type="presOf" srcId="{C9883D0B-BAE8-0949-A53A-DBD24B88C400}" destId="{1E04DB18-8F44-1E4E-AE50-769A41468ECC}" srcOrd="1" destOrd="0" presId="urn:microsoft.com/office/officeart/2009/3/layout/HorizontalOrganizationChart"/>
    <dgm:cxn modelId="{976C3352-AD51-3945-A6FD-EA7147B68C7A}" srcId="{88DA1012-05E8-B749-BACF-32B5D70D71E7}" destId="{24E2DAEC-173B-3143-A073-5D40A6DFB70C}" srcOrd="0" destOrd="0" parTransId="{3525F5DA-4177-AC4A-9A2B-E23CF7E3920A}" sibTransId="{F3E68CFA-A7E3-0142-891F-C5CE158B8EDD}"/>
    <dgm:cxn modelId="{B5E88152-FC4D-D54B-BD82-8E3B8CE86E10}" srcId="{1A324AA0-7E8C-5F41-A136-BB7AC0803C07}" destId="{D3F763B6-DCCC-9F4D-A7CF-24393B1FC4B2}" srcOrd="1" destOrd="0" parTransId="{020B7665-3BFC-7E48-AB00-FC1E4D23AF49}" sibTransId="{AC3C76A5-11D4-1440-BA39-A40BC365262D}"/>
    <dgm:cxn modelId="{32F60B55-72E1-A248-A5BD-64A4D36F1F3B}" srcId="{B8845203-F6CA-A248-B55B-D668A7F7512F}" destId="{6095C1F4-8790-9048-B580-2D7AF0ECC5CD}" srcOrd="0" destOrd="0" parTransId="{BB3A65C0-5787-D74F-910B-10E1C922BBB8}" sibTransId="{DED06FB7-E623-FC42-97B3-9DD6F1D9ED0A}"/>
    <dgm:cxn modelId="{51F0667A-3DC0-FA40-8102-EA83B9B705E4}" type="presOf" srcId="{8381BAC9-31D1-D444-AA2F-8990F8A324D9}" destId="{3E6D5AFF-FE8A-F247-A3C0-A7DB6F10A9F8}" srcOrd="0" destOrd="0" presId="urn:microsoft.com/office/officeart/2009/3/layout/HorizontalOrganizationChart"/>
    <dgm:cxn modelId="{2574527A-3ECC-5B4F-8BCA-47751E8AA9F6}" type="presOf" srcId="{B1FD1530-1525-4C4D-93F7-C2A69258CA4D}" destId="{C20DC3B8-63F4-CA43-AA14-5C565D96A700}" srcOrd="1" destOrd="0" presId="urn:microsoft.com/office/officeart/2009/3/layout/HorizontalOrganizationChart"/>
    <dgm:cxn modelId="{0603DD7F-FE55-9B4F-B009-462672928DB7}" type="presOf" srcId="{1B956C56-65D9-5647-97F7-99AFB167F8E2}" destId="{1317B010-2CDC-7E4A-9F48-359289022816}" srcOrd="1" destOrd="0" presId="urn:microsoft.com/office/officeart/2009/3/layout/HorizontalOrganizationChart"/>
    <dgm:cxn modelId="{FBFD2A80-1BE3-2243-9E25-64600DDE43EB}" type="presOf" srcId="{24E2DAEC-173B-3143-A073-5D40A6DFB70C}" destId="{640ECB66-5D6B-4549-B42C-02D348140491}" srcOrd="0" destOrd="0" presId="urn:microsoft.com/office/officeart/2009/3/layout/HorizontalOrganizationChart"/>
    <dgm:cxn modelId="{0582F185-1D29-854C-863D-AC6AC27F76ED}" type="presOf" srcId="{DD91B308-6B2F-DA46-84C6-CF4697CC6DD3}" destId="{33099003-8CD4-EA4F-B00B-3ABFBA04C63B}" srcOrd="1" destOrd="0" presId="urn:microsoft.com/office/officeart/2009/3/layout/HorizontalOrganizationChart"/>
    <dgm:cxn modelId="{1FC0B08A-469C-EC42-912C-A3B7C3BECB4C}" srcId="{B1FD1530-1525-4C4D-93F7-C2A69258CA4D}" destId="{3D791B05-B578-1A49-86E0-1A70BD59122B}" srcOrd="1" destOrd="0" parTransId="{3E27920A-E31E-6A41-B213-E9D2EEBF09ED}" sibTransId="{9EB40CD0-0DEB-BF4D-8FF8-EC6D8BC8A736}"/>
    <dgm:cxn modelId="{B52FF08C-A978-4A4D-BD97-69AA3210B285}" srcId="{6095C1F4-8790-9048-B580-2D7AF0ECC5CD}" destId="{00397A9E-77C9-D249-85E3-1A640915CA36}" srcOrd="1" destOrd="0" parTransId="{8F858C72-40B2-7047-B027-6EDD8FB48F34}" sibTransId="{9BA6D8A5-B2B2-6449-A01C-3FE302CDFF2F}"/>
    <dgm:cxn modelId="{A7150C8F-2331-764C-BC4D-6686274F900C}" srcId="{131C9786-E7E6-0848-8995-1E388978C275}" destId="{4AED4C67-CF13-624A-8D60-5A0F49FD091F}" srcOrd="1" destOrd="0" parTransId="{BC0086DD-E7E2-7F46-A7E4-A756B133534C}" sibTransId="{8D6DBF97-9DD6-3540-9F0F-68DDDC4469A3}"/>
    <dgm:cxn modelId="{8A60DA90-5EE5-6B4E-83CD-C7CB508C3372}" type="presOf" srcId="{1A324AA0-7E8C-5F41-A136-BB7AC0803C07}" destId="{1E2A2B60-62EE-4940-8DC3-E752D21538BE}" srcOrd="1" destOrd="0" presId="urn:microsoft.com/office/officeart/2009/3/layout/HorizontalOrganizationChart"/>
    <dgm:cxn modelId="{1C77E490-4EBC-8248-BBA4-26DD8E556F34}" type="presOf" srcId="{43C59711-B415-9045-98A5-F85715581845}" destId="{7C876A8F-41A1-7A48-9AFA-DE652A253879}" srcOrd="0" destOrd="0" presId="urn:microsoft.com/office/officeart/2009/3/layout/HorizontalOrganizationChart"/>
    <dgm:cxn modelId="{CF977693-67D6-C14F-83F1-80BEF6BC6B44}" type="presOf" srcId="{3D791B05-B578-1A49-86E0-1A70BD59122B}" destId="{DA15E7FB-7009-4448-BA33-9EF4FE824FAD}" srcOrd="1" destOrd="0" presId="urn:microsoft.com/office/officeart/2009/3/layout/HorizontalOrganizationChart"/>
    <dgm:cxn modelId="{F4EFB194-6CF8-0946-ACC6-20EA11F0F356}" type="presOf" srcId="{DD91B308-6B2F-DA46-84C6-CF4697CC6DD3}" destId="{A991658B-6ABB-CB4F-8844-4F26443C4283}" srcOrd="0" destOrd="0" presId="urn:microsoft.com/office/officeart/2009/3/layout/HorizontalOrganizationChart"/>
    <dgm:cxn modelId="{80F70D95-FE51-0849-8D71-A087828C59C2}" type="presOf" srcId="{6C6B3F35-DCC8-9D42-95B4-C73C574920FF}" destId="{40E74B4A-9750-CA45-A360-B0DE1C9B63F2}" srcOrd="0" destOrd="0" presId="urn:microsoft.com/office/officeart/2009/3/layout/HorizontalOrganizationChart"/>
    <dgm:cxn modelId="{79D5F397-18B7-7243-9813-1AE9E82098B3}" type="presOf" srcId="{BA0C622B-F575-5748-9E2A-B4CBAD828119}" destId="{7AA88973-EB75-8F49-9478-CE44EFD9430C}" srcOrd="0" destOrd="0" presId="urn:microsoft.com/office/officeart/2009/3/layout/HorizontalOrganizationChart"/>
    <dgm:cxn modelId="{E6187E98-F56C-F74D-913B-919B914CC067}" type="presOf" srcId="{88DA1012-05E8-B749-BACF-32B5D70D71E7}" destId="{3CE6CCE7-7CBA-BF4A-AAB9-D06356515675}" srcOrd="0" destOrd="0" presId="urn:microsoft.com/office/officeart/2009/3/layout/HorizontalOrganizationChart"/>
    <dgm:cxn modelId="{5F3C4199-7C25-AD43-81DE-88FDE475BE41}" srcId="{24E2DAEC-173B-3143-A073-5D40A6DFB70C}" destId="{131C9786-E7E6-0848-8995-1E388978C275}" srcOrd="0" destOrd="0" parTransId="{5210B8EB-A1FA-9846-BD42-7605286421B4}" sibTransId="{0AB2B362-F1AA-B247-9D2F-B505177F1F93}"/>
    <dgm:cxn modelId="{5B9F6F9B-C509-3046-9C6C-780190D15A82}" type="presOf" srcId="{D3F763B6-DCCC-9F4D-A7CF-24393B1FC4B2}" destId="{2DE549C0-3E37-3141-A4C5-608EA1190811}" srcOrd="0" destOrd="0" presId="urn:microsoft.com/office/officeart/2009/3/layout/HorizontalOrganizationChart"/>
    <dgm:cxn modelId="{9FBBEE9D-AD9F-EB49-A560-8F972CBEA5A1}" type="presOf" srcId="{57711E76-7149-AF42-83E5-5C9E5E54ADF8}" destId="{DBA266AF-DC73-C248-A236-89AE16F1E0DA}" srcOrd="1" destOrd="0" presId="urn:microsoft.com/office/officeart/2009/3/layout/HorizontalOrganizationChart"/>
    <dgm:cxn modelId="{00555AA0-F132-9F40-970C-D836FE5D2E59}" type="presOf" srcId="{20C22C7D-7150-DB40-9951-B07C37A5AE3F}" destId="{6BDA9C59-D4D9-2847-B7E4-44651B07D087}" srcOrd="0" destOrd="0" presId="urn:microsoft.com/office/officeart/2009/3/layout/HorizontalOrganizationChart"/>
    <dgm:cxn modelId="{BCFB2AA5-23CC-8940-BE11-707A97DA495C}" type="presOf" srcId="{24E2DAEC-173B-3143-A073-5D40A6DFB70C}" destId="{0E5F0103-37FF-AE44-972F-3B7A1C4E77E4}" srcOrd="1" destOrd="0" presId="urn:microsoft.com/office/officeart/2009/3/layout/HorizontalOrganizationChart"/>
    <dgm:cxn modelId="{9FCDC5A5-2F7B-D949-ABEA-D15B90D47A7D}" type="presOf" srcId="{33F8092E-D83C-CE47-AB97-ABBF4FBB2E05}" destId="{3477857D-C4FB-5C48-900C-61ECF1FF2D83}" srcOrd="0" destOrd="0" presId="urn:microsoft.com/office/officeart/2009/3/layout/HorizontalOrganizationChart"/>
    <dgm:cxn modelId="{E485C0A8-9A08-1841-9CFF-BCBD2B001C8E}" type="presOf" srcId="{71C5E7A7-3A9E-0E43-B403-26394D42F6E4}" destId="{58C0B7EB-03C3-E74B-BCE1-D5128E03A693}" srcOrd="0" destOrd="0" presId="urn:microsoft.com/office/officeart/2009/3/layout/HorizontalOrganizationChart"/>
    <dgm:cxn modelId="{D61A23B1-BDF9-E540-B6E8-9FCC88D52497}" type="presOf" srcId="{3558DE3F-3C22-934D-971E-4CE93566D377}" destId="{F379D7D8-8DBC-8D44-A3AF-5310C9E1F479}" srcOrd="1" destOrd="0" presId="urn:microsoft.com/office/officeart/2009/3/layout/HorizontalOrganizationChart"/>
    <dgm:cxn modelId="{92536FB7-468B-9D49-B33B-30453476B4F4}" type="presOf" srcId="{6C6B3F35-DCC8-9D42-95B4-C73C574920FF}" destId="{8FD3F6D9-122F-DE4D-853D-846C1EDE8633}" srcOrd="1" destOrd="0" presId="urn:microsoft.com/office/officeart/2009/3/layout/HorizontalOrganizationChart"/>
    <dgm:cxn modelId="{96050BB8-0424-9C4B-B79E-209C1EDD1E0B}" type="presOf" srcId="{131C9786-E7E6-0848-8995-1E388978C275}" destId="{EE0F6317-6558-5B45-8B83-C9E71D42B382}" srcOrd="0" destOrd="0" presId="urn:microsoft.com/office/officeart/2009/3/layout/HorizontalOrganizationChart"/>
    <dgm:cxn modelId="{6DC520B8-9BB0-DA4B-A065-943136B198E4}" srcId="{B1FD1530-1525-4C4D-93F7-C2A69258CA4D}" destId="{1B956C56-65D9-5647-97F7-99AFB167F8E2}" srcOrd="0" destOrd="0" parTransId="{B23879DA-5E87-9E4C-BDDC-85564F07773D}" sibTransId="{CF78C8B5-5A00-2E4E-B5F1-61D7ADA20039}"/>
    <dgm:cxn modelId="{6455CBB8-5739-FB4A-9F16-C6D9AF7FE59E}" type="presOf" srcId="{4AED4C67-CF13-624A-8D60-5A0F49FD091F}" destId="{ADBC5E35-D0C5-6549-9066-C6209820C884}" srcOrd="1" destOrd="0" presId="urn:microsoft.com/office/officeart/2009/3/layout/HorizontalOrganizationChart"/>
    <dgm:cxn modelId="{CCD3C0BD-4B19-1741-AA0A-1F92B9996A2A}" srcId="{A3E7A511-2CA9-5948-9EE1-BCD3651DAED2}" destId="{742A160C-632B-5A4C-AA3C-DDFE0A87F9CC}" srcOrd="1" destOrd="0" parTransId="{86EBCB7B-4A02-6D4B-99E3-4FA1EE2DFDB2}" sibTransId="{9097892C-B30B-CF45-BBDB-4BDDCA054A70}"/>
    <dgm:cxn modelId="{6BC6FCBE-D9E4-E34E-AE05-3204B1A0CFA6}" type="presOf" srcId="{00397A9E-77C9-D249-85E3-1A640915CA36}" destId="{9E7E838D-A11C-D24D-B49F-D66C51343483}" srcOrd="0" destOrd="0" presId="urn:microsoft.com/office/officeart/2009/3/layout/HorizontalOrganizationChart"/>
    <dgm:cxn modelId="{6D00DEC0-4E23-7F45-9A42-4213D47D109F}" type="presOf" srcId="{86EBCB7B-4A02-6D4B-99E3-4FA1EE2DFDB2}" destId="{732B31A1-5EF7-BC4D-A210-9D42B2646477}" srcOrd="0" destOrd="0" presId="urn:microsoft.com/office/officeart/2009/3/layout/HorizontalOrganizationChart"/>
    <dgm:cxn modelId="{D097E1C0-6C0B-CF4C-AAB1-81C0588A5BA1}" type="presOf" srcId="{17EA8921-2A64-1041-9CC8-4728267978F1}" destId="{C368ECBA-634D-0D48-9BD3-A3CD4C2F1D04}" srcOrd="1" destOrd="0" presId="urn:microsoft.com/office/officeart/2009/3/layout/HorizontalOrganizationChart"/>
    <dgm:cxn modelId="{1D081FC4-3A38-AA4B-B389-C10DA001F82B}" type="presOf" srcId="{BC0086DD-E7E2-7F46-A7E4-A756B133534C}" destId="{6E87EAC3-F089-994B-8E8E-F66D50B3E72F}" srcOrd="0" destOrd="0" presId="urn:microsoft.com/office/officeart/2009/3/layout/HorizontalOrganizationChart"/>
    <dgm:cxn modelId="{C28F40C7-70CA-314A-A8DA-FFFF70043E26}" type="presOf" srcId="{3E27920A-E31E-6A41-B213-E9D2EEBF09ED}" destId="{3D94F2B6-AEFD-4C41-89FC-66FADC263EEE}" srcOrd="0" destOrd="0" presId="urn:microsoft.com/office/officeart/2009/3/layout/HorizontalOrganizationChart"/>
    <dgm:cxn modelId="{785C56C8-8D53-7542-8801-A5346F63F605}" srcId="{A3E7A511-2CA9-5948-9EE1-BCD3651DAED2}" destId="{43C59711-B415-9045-98A5-F85715581845}" srcOrd="0" destOrd="0" parTransId="{31834C07-2663-6145-9234-6F90607264E5}" sibTransId="{627BF69A-71F7-E849-9F11-556A67E9DDCB}"/>
    <dgm:cxn modelId="{29729ECA-E89C-6C40-8E84-49A7A12F0FCC}" type="presOf" srcId="{B8845203-F6CA-A248-B55B-D668A7F7512F}" destId="{745255DF-BDE8-2846-A15E-B5E3CADAFB0E}" srcOrd="0" destOrd="0" presId="urn:microsoft.com/office/officeart/2009/3/layout/HorizontalOrganizationChart"/>
    <dgm:cxn modelId="{61FAA1CD-377A-9A4F-9373-A52503ABB647}" type="presOf" srcId="{31834C07-2663-6145-9234-6F90607264E5}" destId="{F0455B30-688C-5345-9D31-F01E1C527F22}" srcOrd="0" destOrd="0" presId="urn:microsoft.com/office/officeart/2009/3/layout/HorizontalOrganizationChart"/>
    <dgm:cxn modelId="{6CC5CDD0-5A7E-C543-8772-DD52EF08F396}" type="presOf" srcId="{0679F6BB-3F7A-724E-B864-FE1F682FA082}" destId="{6D48E5C8-0D5D-BF4D-AE18-8B89F4B947AB}" srcOrd="0" destOrd="0" presId="urn:microsoft.com/office/officeart/2009/3/layout/HorizontalOrganizationChart"/>
    <dgm:cxn modelId="{41F3FBD2-A11F-454A-866B-706C25F5DCBC}" type="presOf" srcId="{A78485FF-645C-3A43-98A9-35DCAEC02E31}" destId="{9811FD61-395F-6C4C-984D-0F9FD1895044}" srcOrd="0" destOrd="0" presId="urn:microsoft.com/office/officeart/2009/3/layout/HorizontalOrganizationChart"/>
    <dgm:cxn modelId="{82CD5ED4-C7A2-A447-9EE5-882EB93F4797}" type="presOf" srcId="{6657BC90-29D5-FF4A-A9A8-F730ECA90167}" destId="{B0BE5AFD-CBEE-BA4A-B5FA-EAB2AEA50144}" srcOrd="0" destOrd="0" presId="urn:microsoft.com/office/officeart/2009/3/layout/HorizontalOrganizationChart"/>
    <dgm:cxn modelId="{45F53AD5-E132-1D48-A078-F6C6B50B1EDB}" type="presOf" srcId="{020B7665-3BFC-7E48-AB00-FC1E4D23AF49}" destId="{41A14098-1C96-7F43-9F4F-0CDC9BB6EE23}" srcOrd="0" destOrd="0" presId="urn:microsoft.com/office/officeart/2009/3/layout/HorizontalOrganizationChart"/>
    <dgm:cxn modelId="{D9E65AD9-B4D7-6D45-88B4-1FE1E967C97F}" type="presOf" srcId="{43C59711-B415-9045-98A5-F85715581845}" destId="{957E4169-9FD8-F14B-A439-3CE4D4FA1EAD}" srcOrd="1" destOrd="0" presId="urn:microsoft.com/office/officeart/2009/3/layout/HorizontalOrganizationChart"/>
    <dgm:cxn modelId="{626DA1DC-51C6-FD49-936D-6B976A5416E9}" srcId="{33F8092E-D83C-CE47-AB97-ABBF4FBB2E05}" destId="{B1FD1530-1525-4C4D-93F7-C2A69258CA4D}" srcOrd="0" destOrd="0" parTransId="{2AE8C19B-646D-EB49-AC24-E34F205BAB8F}" sibTransId="{B2488005-7A41-9F42-BE51-A7AECC4F66F6}"/>
    <dgm:cxn modelId="{943BB1E6-8DF7-5043-A51F-7697D676C2BA}" srcId="{24E2DAEC-173B-3143-A073-5D40A6DFB70C}" destId="{B8845203-F6CA-A248-B55B-D668A7F7512F}" srcOrd="1" destOrd="0" parTransId="{A78485FF-645C-3A43-98A9-35DCAEC02E31}" sibTransId="{F43B1B07-EA6E-5445-862B-94E96CB48AAF}"/>
    <dgm:cxn modelId="{69EFE6EB-19A0-374B-B5EE-A026AF710269}" type="presOf" srcId="{6095C1F4-8790-9048-B580-2D7AF0ECC5CD}" destId="{8D7CE791-F7D6-CD43-8038-62CCA3E186B8}" srcOrd="0" destOrd="0" presId="urn:microsoft.com/office/officeart/2009/3/layout/HorizontalOrganizationChart"/>
    <dgm:cxn modelId="{3BD21BEC-34FF-7F4F-A6B2-F3EB26B1559D}" type="presOf" srcId="{17EA8921-2A64-1041-9CC8-4728267978F1}" destId="{3F1425C5-8DF4-0E4D-9B2F-1157DA520CE6}" srcOrd="0" destOrd="0" presId="urn:microsoft.com/office/officeart/2009/3/layout/HorizontalOrganizationChart"/>
    <dgm:cxn modelId="{6338C6EE-6E73-124B-9E8F-778E18D77B3A}" type="presOf" srcId="{742A160C-632B-5A4C-AA3C-DDFE0A87F9CC}" destId="{3B6BA0A8-1F1D-B947-8E6B-4B5CEEB1ABDD}" srcOrd="1" destOrd="0" presId="urn:microsoft.com/office/officeart/2009/3/layout/HorizontalOrganizationChart"/>
    <dgm:cxn modelId="{7A84F8F0-3397-1141-B786-7B20A759CA13}" type="presOf" srcId="{C9883D0B-BAE8-0949-A53A-DBD24B88C400}" destId="{459A1406-BD6B-734D-A286-7D5A4255C1F7}" srcOrd="0" destOrd="0" presId="urn:microsoft.com/office/officeart/2009/3/layout/HorizontalOrganizationChart"/>
    <dgm:cxn modelId="{32E43BF1-063D-1F47-9388-DA1A171AD38F}" type="presOf" srcId="{4AED4C67-CF13-624A-8D60-5A0F49FD091F}" destId="{9B74AAD8-91B6-F647-94ED-AEEFC1C32BC1}" srcOrd="0" destOrd="0" presId="urn:microsoft.com/office/officeart/2009/3/layout/HorizontalOrganizationChart"/>
    <dgm:cxn modelId="{697EBDF4-ED1B-FC42-970C-82214DF8D396}" type="presOf" srcId="{B1FD1530-1525-4C4D-93F7-C2A69258CA4D}" destId="{C3FA0BFF-6DDC-724A-8F98-2ABDAC7026C2}" srcOrd="0" destOrd="0" presId="urn:microsoft.com/office/officeart/2009/3/layout/HorizontalOrganizationChart"/>
    <dgm:cxn modelId="{75A51AF6-1B49-6949-A88B-B5A17C2D3509}" srcId="{C9883D0B-BAE8-0949-A53A-DBD24B88C400}" destId="{17EA8921-2A64-1041-9CC8-4728267978F1}" srcOrd="0" destOrd="0" parTransId="{BA0C622B-F575-5748-9E2A-B4CBAD828119}" sibTransId="{5AA92883-D680-9441-9118-45A33712B7DC}"/>
    <dgm:cxn modelId="{49BB09F7-F3C2-3945-BEF0-119649FE04BB}" srcId="{131C9786-E7E6-0848-8995-1E388978C275}" destId="{A3E7A511-2CA9-5948-9EE1-BCD3651DAED2}" srcOrd="0" destOrd="0" parTransId="{6657BC90-29D5-FF4A-A9A8-F730ECA90167}" sibTransId="{B0E84E1D-EF60-9649-B315-9A56E0E81C4E}"/>
    <dgm:cxn modelId="{FF1263F8-3A0E-2F48-9A5B-F0523EDCBD45}" srcId="{1A324AA0-7E8C-5F41-A136-BB7AC0803C07}" destId="{57711E76-7149-AF42-83E5-5C9E5E54ADF8}" srcOrd="0" destOrd="0" parTransId="{8381BAC9-31D1-D444-AA2F-8990F8A324D9}" sibTransId="{3F803465-D575-8347-B2AC-38D99051A1CB}"/>
    <dgm:cxn modelId="{716D57FA-DA76-2044-A945-FC4F66BEC95F}" type="presOf" srcId="{8F858C72-40B2-7047-B027-6EDD8FB48F34}" destId="{5F161626-ED21-BE40-9C07-21FA0E527F12}" srcOrd="0" destOrd="0" presId="urn:microsoft.com/office/officeart/2009/3/layout/HorizontalOrganizationChart"/>
    <dgm:cxn modelId="{A12B61FD-56B8-4841-9A8C-4670ADB71D0B}" type="presOf" srcId="{6095C1F4-8790-9048-B580-2D7AF0ECC5CD}" destId="{0E5487C0-A484-9644-8A24-58E6CFEF35A9}" srcOrd="1" destOrd="0" presId="urn:microsoft.com/office/officeart/2009/3/layout/HorizontalOrganizationChart"/>
    <dgm:cxn modelId="{9E85EC2E-5966-3E43-8D2D-5E6CB8F37161}" type="presParOf" srcId="{3CE6CCE7-7CBA-BF4A-AAB9-D06356515675}" destId="{E221E193-4CB2-E049-88E1-3E4F5634A7D9}" srcOrd="0" destOrd="0" presId="urn:microsoft.com/office/officeart/2009/3/layout/HorizontalOrganizationChart"/>
    <dgm:cxn modelId="{A3876284-08A2-054C-8622-992E560E8946}" type="presParOf" srcId="{E221E193-4CB2-E049-88E1-3E4F5634A7D9}" destId="{A268F369-4C66-7D4A-8ECB-413C986A1E97}" srcOrd="0" destOrd="0" presId="urn:microsoft.com/office/officeart/2009/3/layout/HorizontalOrganizationChart"/>
    <dgm:cxn modelId="{B6226C07-50E1-7A4D-B350-4C2B3BF8211E}" type="presParOf" srcId="{A268F369-4C66-7D4A-8ECB-413C986A1E97}" destId="{640ECB66-5D6B-4549-B42C-02D348140491}" srcOrd="0" destOrd="0" presId="urn:microsoft.com/office/officeart/2009/3/layout/HorizontalOrganizationChart"/>
    <dgm:cxn modelId="{8C193537-3459-6648-B1DB-A361A3ACE00A}" type="presParOf" srcId="{A268F369-4C66-7D4A-8ECB-413C986A1E97}" destId="{0E5F0103-37FF-AE44-972F-3B7A1C4E77E4}" srcOrd="1" destOrd="0" presId="urn:microsoft.com/office/officeart/2009/3/layout/HorizontalOrganizationChart"/>
    <dgm:cxn modelId="{1D33FE9A-723D-3F43-9CAD-CA4AA3F58130}" type="presParOf" srcId="{E221E193-4CB2-E049-88E1-3E4F5634A7D9}" destId="{5E5BDAB8-CF8B-6F49-984E-88CFF02D097B}" srcOrd="1" destOrd="0" presId="urn:microsoft.com/office/officeart/2009/3/layout/HorizontalOrganizationChart"/>
    <dgm:cxn modelId="{DB4BC1B7-1885-704C-BD01-7DAB06A44B71}" type="presParOf" srcId="{5E5BDAB8-CF8B-6F49-984E-88CFF02D097B}" destId="{E489A47F-43CE-8D46-B103-C07ABB4A8718}" srcOrd="0" destOrd="0" presId="urn:microsoft.com/office/officeart/2009/3/layout/HorizontalOrganizationChart"/>
    <dgm:cxn modelId="{C271917E-C9B7-FC40-AB3B-FA7E85F205F1}" type="presParOf" srcId="{5E5BDAB8-CF8B-6F49-984E-88CFF02D097B}" destId="{AD8E01C3-DB9B-AE41-A76B-A479BFDD7286}" srcOrd="1" destOrd="0" presId="urn:microsoft.com/office/officeart/2009/3/layout/HorizontalOrganizationChart"/>
    <dgm:cxn modelId="{34456ADC-E077-3242-A758-384B075DC4D6}" type="presParOf" srcId="{AD8E01C3-DB9B-AE41-A76B-A479BFDD7286}" destId="{AD3C6A4D-8ACC-A243-B833-92F3B8B8B2E6}" srcOrd="0" destOrd="0" presId="urn:microsoft.com/office/officeart/2009/3/layout/HorizontalOrganizationChart"/>
    <dgm:cxn modelId="{228474F7-2390-7F44-9490-39E8A4DFA8FA}" type="presParOf" srcId="{AD3C6A4D-8ACC-A243-B833-92F3B8B8B2E6}" destId="{EE0F6317-6558-5B45-8B83-C9E71D42B382}" srcOrd="0" destOrd="0" presId="urn:microsoft.com/office/officeart/2009/3/layout/HorizontalOrganizationChart"/>
    <dgm:cxn modelId="{BF1D7E55-6D7C-2B49-A933-3B2A22E3D28E}" type="presParOf" srcId="{AD3C6A4D-8ACC-A243-B833-92F3B8B8B2E6}" destId="{53874E15-B981-F846-A27E-042CBE295696}" srcOrd="1" destOrd="0" presId="urn:microsoft.com/office/officeart/2009/3/layout/HorizontalOrganizationChart"/>
    <dgm:cxn modelId="{437D6AA8-4796-AE43-A54D-F303B8917616}" type="presParOf" srcId="{AD8E01C3-DB9B-AE41-A76B-A479BFDD7286}" destId="{058CC2D9-58E0-554C-8539-491ABFA4DA1F}" srcOrd="1" destOrd="0" presId="urn:microsoft.com/office/officeart/2009/3/layout/HorizontalOrganizationChart"/>
    <dgm:cxn modelId="{61C17F34-2902-B945-84E3-56F6E405A16C}" type="presParOf" srcId="{058CC2D9-58E0-554C-8539-491ABFA4DA1F}" destId="{B0BE5AFD-CBEE-BA4A-B5FA-EAB2AEA50144}" srcOrd="0" destOrd="0" presId="urn:microsoft.com/office/officeart/2009/3/layout/HorizontalOrganizationChart"/>
    <dgm:cxn modelId="{319892A3-E452-2A43-8998-4AAF86816BBD}" type="presParOf" srcId="{058CC2D9-58E0-554C-8539-491ABFA4DA1F}" destId="{20FD93BE-D04C-EF4C-B63F-9E514AACE914}" srcOrd="1" destOrd="0" presId="urn:microsoft.com/office/officeart/2009/3/layout/HorizontalOrganizationChart"/>
    <dgm:cxn modelId="{7FF53F55-E886-7043-B8AE-E26849EF2778}" type="presParOf" srcId="{20FD93BE-D04C-EF4C-B63F-9E514AACE914}" destId="{132A60B5-46EF-CA44-8B4F-3E427BD0C55E}" srcOrd="0" destOrd="0" presId="urn:microsoft.com/office/officeart/2009/3/layout/HorizontalOrganizationChart"/>
    <dgm:cxn modelId="{A40A7716-92A5-054E-9467-1A4C411E864A}" type="presParOf" srcId="{132A60B5-46EF-CA44-8B4F-3E427BD0C55E}" destId="{48B60F70-785E-5240-AE17-756CDAF17568}" srcOrd="0" destOrd="0" presId="urn:microsoft.com/office/officeart/2009/3/layout/HorizontalOrganizationChart"/>
    <dgm:cxn modelId="{2448CCD0-5981-8A47-8E19-A14791D2F953}" type="presParOf" srcId="{132A60B5-46EF-CA44-8B4F-3E427BD0C55E}" destId="{45F7E8F3-A270-D046-9C56-F5CD8C397079}" srcOrd="1" destOrd="0" presId="urn:microsoft.com/office/officeart/2009/3/layout/HorizontalOrganizationChart"/>
    <dgm:cxn modelId="{F2EC1E54-69FF-244D-8478-58C221921EF4}" type="presParOf" srcId="{20FD93BE-D04C-EF4C-B63F-9E514AACE914}" destId="{9CF0B7AE-2891-7142-8067-317DF3F21524}" srcOrd="1" destOrd="0" presId="urn:microsoft.com/office/officeart/2009/3/layout/HorizontalOrganizationChart"/>
    <dgm:cxn modelId="{3A896FA3-703E-5644-BC82-9258C655AC5B}" type="presParOf" srcId="{9CF0B7AE-2891-7142-8067-317DF3F21524}" destId="{F0455B30-688C-5345-9D31-F01E1C527F22}" srcOrd="0" destOrd="0" presId="urn:microsoft.com/office/officeart/2009/3/layout/HorizontalOrganizationChart"/>
    <dgm:cxn modelId="{5C483D28-CF08-2E40-871C-E85EE8015CF5}" type="presParOf" srcId="{9CF0B7AE-2891-7142-8067-317DF3F21524}" destId="{DA2AEDF2-BAE0-074F-9B3A-98DD094781AD}" srcOrd="1" destOrd="0" presId="urn:microsoft.com/office/officeart/2009/3/layout/HorizontalOrganizationChart"/>
    <dgm:cxn modelId="{DC7D0530-5E62-4041-9826-6808566F5ABC}" type="presParOf" srcId="{DA2AEDF2-BAE0-074F-9B3A-98DD094781AD}" destId="{2F5F20F3-2101-F04A-BBB3-B155FE8C0628}" srcOrd="0" destOrd="0" presId="urn:microsoft.com/office/officeart/2009/3/layout/HorizontalOrganizationChart"/>
    <dgm:cxn modelId="{E6911AF9-F520-6848-9C29-9C388012DD13}" type="presParOf" srcId="{2F5F20F3-2101-F04A-BBB3-B155FE8C0628}" destId="{7C876A8F-41A1-7A48-9AFA-DE652A253879}" srcOrd="0" destOrd="0" presId="urn:microsoft.com/office/officeart/2009/3/layout/HorizontalOrganizationChart"/>
    <dgm:cxn modelId="{680F4CA7-619D-0F41-A9BF-4C0FC0B2F82A}" type="presParOf" srcId="{2F5F20F3-2101-F04A-BBB3-B155FE8C0628}" destId="{957E4169-9FD8-F14B-A439-3CE4D4FA1EAD}" srcOrd="1" destOrd="0" presId="urn:microsoft.com/office/officeart/2009/3/layout/HorizontalOrganizationChart"/>
    <dgm:cxn modelId="{6063E06F-3687-C146-9B20-BA94E8A102E6}" type="presParOf" srcId="{DA2AEDF2-BAE0-074F-9B3A-98DD094781AD}" destId="{56096CB9-4101-9B47-BC1D-3BB629A319DB}" srcOrd="1" destOrd="0" presId="urn:microsoft.com/office/officeart/2009/3/layout/HorizontalOrganizationChart"/>
    <dgm:cxn modelId="{F4D3CD33-CC7C-5F47-B4FA-321BEF532E77}" type="presParOf" srcId="{DA2AEDF2-BAE0-074F-9B3A-98DD094781AD}" destId="{8F24D2A8-38D2-644D-B490-B13EE12DA928}" srcOrd="2" destOrd="0" presId="urn:microsoft.com/office/officeart/2009/3/layout/HorizontalOrganizationChart"/>
    <dgm:cxn modelId="{FFA0B5A3-57FB-3343-8E77-3D9D7D19F490}" type="presParOf" srcId="{9CF0B7AE-2891-7142-8067-317DF3F21524}" destId="{732B31A1-5EF7-BC4D-A210-9D42B2646477}" srcOrd="2" destOrd="0" presId="urn:microsoft.com/office/officeart/2009/3/layout/HorizontalOrganizationChart"/>
    <dgm:cxn modelId="{8F091156-BE6E-E840-B293-3B193752C585}" type="presParOf" srcId="{9CF0B7AE-2891-7142-8067-317DF3F21524}" destId="{3EE2EEEE-DCB0-C348-A8DB-9B2955A8FBAD}" srcOrd="3" destOrd="0" presId="urn:microsoft.com/office/officeart/2009/3/layout/HorizontalOrganizationChart"/>
    <dgm:cxn modelId="{FCF95119-A7F7-7F4F-924B-88595A78ECD0}" type="presParOf" srcId="{3EE2EEEE-DCB0-C348-A8DB-9B2955A8FBAD}" destId="{F45D6143-992D-5341-8B47-C65148D13995}" srcOrd="0" destOrd="0" presId="urn:microsoft.com/office/officeart/2009/3/layout/HorizontalOrganizationChart"/>
    <dgm:cxn modelId="{479144E5-6AB2-6345-B391-3C4F6FCC8B0A}" type="presParOf" srcId="{F45D6143-992D-5341-8B47-C65148D13995}" destId="{ED9D0989-98C4-2043-A9EF-CEA2F02C7048}" srcOrd="0" destOrd="0" presId="urn:microsoft.com/office/officeart/2009/3/layout/HorizontalOrganizationChart"/>
    <dgm:cxn modelId="{0FAE3E1F-EFF8-0B49-9C12-DAB418BA53DE}" type="presParOf" srcId="{F45D6143-992D-5341-8B47-C65148D13995}" destId="{3B6BA0A8-1F1D-B947-8E6B-4B5CEEB1ABDD}" srcOrd="1" destOrd="0" presId="urn:microsoft.com/office/officeart/2009/3/layout/HorizontalOrganizationChart"/>
    <dgm:cxn modelId="{BD02AE22-B6BF-194A-82F4-54DC78C616A7}" type="presParOf" srcId="{3EE2EEEE-DCB0-C348-A8DB-9B2955A8FBAD}" destId="{0DEA524D-19F3-0743-9FF9-392DF14B4AAB}" srcOrd="1" destOrd="0" presId="urn:microsoft.com/office/officeart/2009/3/layout/HorizontalOrganizationChart"/>
    <dgm:cxn modelId="{9EE0261F-015E-C744-8712-F3FBA58DB6D8}" type="presParOf" srcId="{3EE2EEEE-DCB0-C348-A8DB-9B2955A8FBAD}" destId="{562E67FE-8AC2-074A-86D4-B9933DAE82FE}" srcOrd="2" destOrd="0" presId="urn:microsoft.com/office/officeart/2009/3/layout/HorizontalOrganizationChart"/>
    <dgm:cxn modelId="{BD5152C6-452D-A943-835D-A0F69CEC8B82}" type="presParOf" srcId="{20FD93BE-D04C-EF4C-B63F-9E514AACE914}" destId="{79F94005-595B-1949-8E97-8874EB03C8B5}" srcOrd="2" destOrd="0" presId="urn:microsoft.com/office/officeart/2009/3/layout/HorizontalOrganizationChart"/>
    <dgm:cxn modelId="{E2B07903-CDEE-6449-868C-49FCE3341923}" type="presParOf" srcId="{058CC2D9-58E0-554C-8539-491ABFA4DA1F}" destId="{6E87EAC3-F089-994B-8E8E-F66D50B3E72F}" srcOrd="2" destOrd="0" presId="urn:microsoft.com/office/officeart/2009/3/layout/HorizontalOrganizationChart"/>
    <dgm:cxn modelId="{4412C7CB-3E05-C144-8567-6A12BE76D2C1}" type="presParOf" srcId="{058CC2D9-58E0-554C-8539-491ABFA4DA1F}" destId="{B5DCFC31-5633-A049-AC96-9C6EAA348CA3}" srcOrd="3" destOrd="0" presId="urn:microsoft.com/office/officeart/2009/3/layout/HorizontalOrganizationChart"/>
    <dgm:cxn modelId="{A28EA041-018E-E440-BCE8-1578E12F7347}" type="presParOf" srcId="{B5DCFC31-5633-A049-AC96-9C6EAA348CA3}" destId="{93B57F4A-9637-5F44-8959-E91BF9EC6639}" srcOrd="0" destOrd="0" presId="urn:microsoft.com/office/officeart/2009/3/layout/HorizontalOrganizationChart"/>
    <dgm:cxn modelId="{08A87C15-F78D-2544-9065-70E4BB87C2D1}" type="presParOf" srcId="{93B57F4A-9637-5F44-8959-E91BF9EC6639}" destId="{9B74AAD8-91B6-F647-94ED-AEEFC1C32BC1}" srcOrd="0" destOrd="0" presId="urn:microsoft.com/office/officeart/2009/3/layout/HorizontalOrganizationChart"/>
    <dgm:cxn modelId="{84F793A5-C5DB-A447-B3F8-504311990485}" type="presParOf" srcId="{93B57F4A-9637-5F44-8959-E91BF9EC6639}" destId="{ADBC5E35-D0C5-6549-9066-C6209820C884}" srcOrd="1" destOrd="0" presId="urn:microsoft.com/office/officeart/2009/3/layout/HorizontalOrganizationChart"/>
    <dgm:cxn modelId="{DAA85E4F-E273-9F4F-ADCF-CB6F79CAB573}" type="presParOf" srcId="{B5DCFC31-5633-A049-AC96-9C6EAA348CA3}" destId="{4935F693-94DC-A443-8F75-94EAA6E169B8}" srcOrd="1" destOrd="0" presId="urn:microsoft.com/office/officeart/2009/3/layout/HorizontalOrganizationChart"/>
    <dgm:cxn modelId="{AFD088EC-82DE-2D4F-9BB1-DC506C254E52}" type="presParOf" srcId="{4935F693-94DC-A443-8F75-94EAA6E169B8}" destId="{498C5765-C6E1-1D44-AE77-02FE7C8F9CC7}" srcOrd="0" destOrd="0" presId="urn:microsoft.com/office/officeart/2009/3/layout/HorizontalOrganizationChart"/>
    <dgm:cxn modelId="{DEA7C87A-E90E-1349-91F2-4C5E4817B224}" type="presParOf" srcId="{4935F693-94DC-A443-8F75-94EAA6E169B8}" destId="{F78E45AD-226D-FA4E-A5A6-6A151EE77A50}" srcOrd="1" destOrd="0" presId="urn:microsoft.com/office/officeart/2009/3/layout/HorizontalOrganizationChart"/>
    <dgm:cxn modelId="{247E8471-78CB-634A-AB09-C317A61DE6B6}" type="presParOf" srcId="{F78E45AD-226D-FA4E-A5A6-6A151EE77A50}" destId="{B10D48FF-1E36-9C41-85F3-A3954E7EAFA4}" srcOrd="0" destOrd="0" presId="urn:microsoft.com/office/officeart/2009/3/layout/HorizontalOrganizationChart"/>
    <dgm:cxn modelId="{0377D5DA-695E-7F4D-870F-ED2531E25896}" type="presParOf" srcId="{B10D48FF-1E36-9C41-85F3-A3954E7EAFA4}" destId="{58C0B7EB-03C3-E74B-BCE1-D5128E03A693}" srcOrd="0" destOrd="0" presId="urn:microsoft.com/office/officeart/2009/3/layout/HorizontalOrganizationChart"/>
    <dgm:cxn modelId="{3E883296-29F5-4D42-877A-B95DD8F6F7ED}" type="presParOf" srcId="{B10D48FF-1E36-9C41-85F3-A3954E7EAFA4}" destId="{5417CE42-355D-8943-8B08-C6DFA3017307}" srcOrd="1" destOrd="0" presId="urn:microsoft.com/office/officeart/2009/3/layout/HorizontalOrganizationChart"/>
    <dgm:cxn modelId="{BF7F372D-DF52-1B48-853E-7C0A0679946F}" type="presParOf" srcId="{F78E45AD-226D-FA4E-A5A6-6A151EE77A50}" destId="{F24695AC-5566-D941-AFC7-D7F450A610A7}" srcOrd="1" destOrd="0" presId="urn:microsoft.com/office/officeart/2009/3/layout/HorizontalOrganizationChart"/>
    <dgm:cxn modelId="{8929DDB3-46C3-7F44-941A-4C78FB4A5866}" type="presParOf" srcId="{F78E45AD-226D-FA4E-A5A6-6A151EE77A50}" destId="{7A1A885E-0C39-EB4E-B76B-11ADB76E92D4}" srcOrd="2" destOrd="0" presId="urn:microsoft.com/office/officeart/2009/3/layout/HorizontalOrganizationChart"/>
    <dgm:cxn modelId="{6E02D80E-68A5-774D-97F4-B946C5A72134}" type="presParOf" srcId="{4935F693-94DC-A443-8F75-94EAA6E169B8}" destId="{B2F82A6B-DE81-E74A-A727-228C04C2EFF4}" srcOrd="2" destOrd="0" presId="urn:microsoft.com/office/officeart/2009/3/layout/HorizontalOrganizationChart"/>
    <dgm:cxn modelId="{99E3868F-FE26-FA45-AC18-265F6F1CE6CD}" type="presParOf" srcId="{4935F693-94DC-A443-8F75-94EAA6E169B8}" destId="{DB79833D-611D-4449-BB6A-3AE769A0FB3E}" srcOrd="3" destOrd="0" presId="urn:microsoft.com/office/officeart/2009/3/layout/HorizontalOrganizationChart"/>
    <dgm:cxn modelId="{4F3C0D47-6FAA-FF46-B417-52DE1DFCD78B}" type="presParOf" srcId="{DB79833D-611D-4449-BB6A-3AE769A0FB3E}" destId="{0910477A-99FD-F04E-B510-62591C9D2AC6}" srcOrd="0" destOrd="0" presId="urn:microsoft.com/office/officeart/2009/3/layout/HorizontalOrganizationChart"/>
    <dgm:cxn modelId="{33FB8CB2-100C-3449-918C-49F2724912E3}" type="presParOf" srcId="{0910477A-99FD-F04E-B510-62591C9D2AC6}" destId="{A991658B-6ABB-CB4F-8844-4F26443C4283}" srcOrd="0" destOrd="0" presId="urn:microsoft.com/office/officeart/2009/3/layout/HorizontalOrganizationChart"/>
    <dgm:cxn modelId="{B4F6D9EC-8B51-6E43-8EF9-DCCD0C6D4C30}" type="presParOf" srcId="{0910477A-99FD-F04E-B510-62591C9D2AC6}" destId="{33099003-8CD4-EA4F-B00B-3ABFBA04C63B}" srcOrd="1" destOrd="0" presId="urn:microsoft.com/office/officeart/2009/3/layout/HorizontalOrganizationChart"/>
    <dgm:cxn modelId="{8FA83AE8-59A3-2546-B0DB-F767096B3231}" type="presParOf" srcId="{DB79833D-611D-4449-BB6A-3AE769A0FB3E}" destId="{CC90C09E-9489-9249-81B5-645C82832B06}" srcOrd="1" destOrd="0" presId="urn:microsoft.com/office/officeart/2009/3/layout/HorizontalOrganizationChart"/>
    <dgm:cxn modelId="{EE043317-1B74-4842-A7BE-C3AB8E52DB4B}" type="presParOf" srcId="{DB79833D-611D-4449-BB6A-3AE769A0FB3E}" destId="{C14A52DD-F4D7-BC4A-86CB-2AF39DA91CE6}" srcOrd="2" destOrd="0" presId="urn:microsoft.com/office/officeart/2009/3/layout/HorizontalOrganizationChart"/>
    <dgm:cxn modelId="{60A4D376-B766-EC4C-A89E-6DE694D87925}" type="presParOf" srcId="{B5DCFC31-5633-A049-AC96-9C6EAA348CA3}" destId="{939D670F-5E5D-3B43-AEFD-6B8ECCA7F535}" srcOrd="2" destOrd="0" presId="urn:microsoft.com/office/officeart/2009/3/layout/HorizontalOrganizationChart"/>
    <dgm:cxn modelId="{1D45BFF0-2416-5E44-9AF1-FEC67C018EFE}" type="presParOf" srcId="{AD8E01C3-DB9B-AE41-A76B-A479BFDD7286}" destId="{51D4F9B0-7B3B-1D4B-AD4A-E378AF8FB753}" srcOrd="2" destOrd="0" presId="urn:microsoft.com/office/officeart/2009/3/layout/HorizontalOrganizationChart"/>
    <dgm:cxn modelId="{1D4F5106-7569-3244-8B0D-EEBA92D5AC53}" type="presParOf" srcId="{5E5BDAB8-CF8B-6F49-984E-88CFF02D097B}" destId="{9811FD61-395F-6C4C-984D-0F9FD1895044}" srcOrd="2" destOrd="0" presId="urn:microsoft.com/office/officeart/2009/3/layout/HorizontalOrganizationChart"/>
    <dgm:cxn modelId="{2C4582EC-C12D-384F-8F99-5CB562BAE100}" type="presParOf" srcId="{5E5BDAB8-CF8B-6F49-984E-88CFF02D097B}" destId="{3564702D-37B5-6E4B-94D5-C28EE254A63B}" srcOrd="3" destOrd="0" presId="urn:microsoft.com/office/officeart/2009/3/layout/HorizontalOrganizationChart"/>
    <dgm:cxn modelId="{E792DC68-AE8D-1B4F-97C1-5F9639221373}" type="presParOf" srcId="{3564702D-37B5-6E4B-94D5-C28EE254A63B}" destId="{AA5BEF13-9EDA-FB4C-8B1D-C7F895AA99DB}" srcOrd="0" destOrd="0" presId="urn:microsoft.com/office/officeart/2009/3/layout/HorizontalOrganizationChart"/>
    <dgm:cxn modelId="{F487DA29-10C2-B643-9751-A596F4F13329}" type="presParOf" srcId="{AA5BEF13-9EDA-FB4C-8B1D-C7F895AA99DB}" destId="{745255DF-BDE8-2846-A15E-B5E3CADAFB0E}" srcOrd="0" destOrd="0" presId="urn:microsoft.com/office/officeart/2009/3/layout/HorizontalOrganizationChart"/>
    <dgm:cxn modelId="{A194FFF7-6865-374A-9393-111EF18998F0}" type="presParOf" srcId="{AA5BEF13-9EDA-FB4C-8B1D-C7F895AA99DB}" destId="{E7936786-2466-1A49-A7EF-8AE21ACCB0E0}" srcOrd="1" destOrd="0" presId="urn:microsoft.com/office/officeart/2009/3/layout/HorizontalOrganizationChart"/>
    <dgm:cxn modelId="{3E445B71-6738-6B42-B32A-2D61689914DC}" type="presParOf" srcId="{3564702D-37B5-6E4B-94D5-C28EE254A63B}" destId="{8B7D3502-7242-CB40-84CA-6F3BEC67533C}" srcOrd="1" destOrd="0" presId="urn:microsoft.com/office/officeart/2009/3/layout/HorizontalOrganizationChart"/>
    <dgm:cxn modelId="{68BB5EFB-52CE-A14C-AFD0-E8A493AD5AF0}" type="presParOf" srcId="{8B7D3502-7242-CB40-84CA-6F3BEC67533C}" destId="{103294D3-1933-224C-B98F-BC08E13925CC}" srcOrd="0" destOrd="0" presId="urn:microsoft.com/office/officeart/2009/3/layout/HorizontalOrganizationChart"/>
    <dgm:cxn modelId="{F67E5810-C14B-5C48-B528-E18DC6AD974B}" type="presParOf" srcId="{8B7D3502-7242-CB40-84CA-6F3BEC67533C}" destId="{80E277CF-AE64-7742-85ED-C14DF8B6C9BA}" srcOrd="1" destOrd="0" presId="urn:microsoft.com/office/officeart/2009/3/layout/HorizontalOrganizationChart"/>
    <dgm:cxn modelId="{BAFABBFB-B8F3-6E4F-8DFE-768CC7015E0F}" type="presParOf" srcId="{80E277CF-AE64-7742-85ED-C14DF8B6C9BA}" destId="{34F3E4D0-9E99-564F-A032-80849596D0AF}" srcOrd="0" destOrd="0" presId="urn:microsoft.com/office/officeart/2009/3/layout/HorizontalOrganizationChart"/>
    <dgm:cxn modelId="{5D04D38C-9796-DA45-A9C7-C982A2D27CE2}" type="presParOf" srcId="{34F3E4D0-9E99-564F-A032-80849596D0AF}" destId="{8D7CE791-F7D6-CD43-8038-62CCA3E186B8}" srcOrd="0" destOrd="0" presId="urn:microsoft.com/office/officeart/2009/3/layout/HorizontalOrganizationChart"/>
    <dgm:cxn modelId="{6861DBCF-54FF-0546-950F-DA8DD4061587}" type="presParOf" srcId="{34F3E4D0-9E99-564F-A032-80849596D0AF}" destId="{0E5487C0-A484-9644-8A24-58E6CFEF35A9}" srcOrd="1" destOrd="0" presId="urn:microsoft.com/office/officeart/2009/3/layout/HorizontalOrganizationChart"/>
    <dgm:cxn modelId="{7AA92823-67C4-2747-8A5D-184BB3E40069}" type="presParOf" srcId="{80E277CF-AE64-7742-85ED-C14DF8B6C9BA}" destId="{CB3AD851-F1AD-3D47-9ABE-5581AE496AF8}" srcOrd="1" destOrd="0" presId="urn:microsoft.com/office/officeart/2009/3/layout/HorizontalOrganizationChart"/>
    <dgm:cxn modelId="{1213B008-0E6B-FA42-B5C0-D9A941CCCE73}" type="presParOf" srcId="{CB3AD851-F1AD-3D47-9ABE-5581AE496AF8}" destId="{EF024BDA-4BAD-1A49-A40C-E1CCBF4C5C53}" srcOrd="0" destOrd="0" presId="urn:microsoft.com/office/officeart/2009/3/layout/HorizontalOrganizationChart"/>
    <dgm:cxn modelId="{F2CD441B-952A-434C-9D22-52D8D3343D5A}" type="presParOf" srcId="{CB3AD851-F1AD-3D47-9ABE-5581AE496AF8}" destId="{F39060E2-AF9C-504F-BA7F-B714B5576EFC}" srcOrd="1" destOrd="0" presId="urn:microsoft.com/office/officeart/2009/3/layout/HorizontalOrganizationChart"/>
    <dgm:cxn modelId="{AC5C50F3-D398-5E46-BBA9-9108E6F19C8C}" type="presParOf" srcId="{F39060E2-AF9C-504F-BA7F-B714B5576EFC}" destId="{2CF2F185-03C2-3449-89D2-B9A8B6A4B6D8}" srcOrd="0" destOrd="0" presId="urn:microsoft.com/office/officeart/2009/3/layout/HorizontalOrganizationChart"/>
    <dgm:cxn modelId="{C86F0AD4-F155-4746-912E-EEBEDD626AA4}" type="presParOf" srcId="{2CF2F185-03C2-3449-89D2-B9A8B6A4B6D8}" destId="{40E74B4A-9750-CA45-A360-B0DE1C9B63F2}" srcOrd="0" destOrd="0" presId="urn:microsoft.com/office/officeart/2009/3/layout/HorizontalOrganizationChart"/>
    <dgm:cxn modelId="{698B4298-5C15-D443-84C2-403C1E6B54C0}" type="presParOf" srcId="{2CF2F185-03C2-3449-89D2-B9A8B6A4B6D8}" destId="{8FD3F6D9-122F-DE4D-853D-846C1EDE8633}" srcOrd="1" destOrd="0" presId="urn:microsoft.com/office/officeart/2009/3/layout/HorizontalOrganizationChart"/>
    <dgm:cxn modelId="{623CA3AA-D3C1-C342-A155-248DD2FD5D32}" type="presParOf" srcId="{F39060E2-AF9C-504F-BA7F-B714B5576EFC}" destId="{09AB8D26-C292-DE46-AF0D-29AEB27335B2}" srcOrd="1" destOrd="0" presId="urn:microsoft.com/office/officeart/2009/3/layout/HorizontalOrganizationChart"/>
    <dgm:cxn modelId="{093C6B5D-D347-8C49-930C-D86B96AF2D2A}" type="presParOf" srcId="{F39060E2-AF9C-504F-BA7F-B714B5576EFC}" destId="{73848C8A-3E2A-1E47-BC06-BEA332761A35}" srcOrd="2" destOrd="0" presId="urn:microsoft.com/office/officeart/2009/3/layout/HorizontalOrganizationChart"/>
    <dgm:cxn modelId="{DDCFB473-2A06-FF45-911E-2B0B9AF91DB2}" type="presParOf" srcId="{CB3AD851-F1AD-3D47-9ABE-5581AE496AF8}" destId="{5F161626-ED21-BE40-9C07-21FA0E527F12}" srcOrd="2" destOrd="0" presId="urn:microsoft.com/office/officeart/2009/3/layout/HorizontalOrganizationChart"/>
    <dgm:cxn modelId="{1538F9BC-8C9B-484C-9FCA-C1460549CE94}" type="presParOf" srcId="{CB3AD851-F1AD-3D47-9ABE-5581AE496AF8}" destId="{99DE4929-EF03-DA4A-B4ED-CEC13C6E2B43}" srcOrd="3" destOrd="0" presId="urn:microsoft.com/office/officeart/2009/3/layout/HorizontalOrganizationChart"/>
    <dgm:cxn modelId="{D7129753-E81C-6E40-925B-11EF848A2B81}" type="presParOf" srcId="{99DE4929-EF03-DA4A-B4ED-CEC13C6E2B43}" destId="{EE091936-6078-F347-BCAE-FB3C8DCD04F0}" srcOrd="0" destOrd="0" presId="urn:microsoft.com/office/officeart/2009/3/layout/HorizontalOrganizationChart"/>
    <dgm:cxn modelId="{2E98618E-A80D-434C-A56E-73BED27E89B6}" type="presParOf" srcId="{EE091936-6078-F347-BCAE-FB3C8DCD04F0}" destId="{9E7E838D-A11C-D24D-B49F-D66C51343483}" srcOrd="0" destOrd="0" presId="urn:microsoft.com/office/officeart/2009/3/layout/HorizontalOrganizationChart"/>
    <dgm:cxn modelId="{E4E8FA48-69FC-7E4F-A770-0E840C980B80}" type="presParOf" srcId="{EE091936-6078-F347-BCAE-FB3C8DCD04F0}" destId="{A8F4E691-0D9E-6245-B74D-C9929320D20D}" srcOrd="1" destOrd="0" presId="urn:microsoft.com/office/officeart/2009/3/layout/HorizontalOrganizationChart"/>
    <dgm:cxn modelId="{EE227B4F-3F67-6349-938E-A1C533D2B65C}" type="presParOf" srcId="{99DE4929-EF03-DA4A-B4ED-CEC13C6E2B43}" destId="{12D1BA92-5B1A-DC4F-82B2-E81CC2F78DD0}" srcOrd="1" destOrd="0" presId="urn:microsoft.com/office/officeart/2009/3/layout/HorizontalOrganizationChart"/>
    <dgm:cxn modelId="{A55CD3A5-4079-3F48-975F-C57AF5F80C99}" type="presParOf" srcId="{99DE4929-EF03-DA4A-B4ED-CEC13C6E2B43}" destId="{6C2C741E-1218-5243-A302-7927B0A27521}" srcOrd="2" destOrd="0" presId="urn:microsoft.com/office/officeart/2009/3/layout/HorizontalOrganizationChart"/>
    <dgm:cxn modelId="{7F67B009-5300-784E-B997-D278DD06DFE0}" type="presParOf" srcId="{80E277CF-AE64-7742-85ED-C14DF8B6C9BA}" destId="{B883FAEF-524A-4C4F-8807-A896A5DCE4AA}" srcOrd="2" destOrd="0" presId="urn:microsoft.com/office/officeart/2009/3/layout/HorizontalOrganizationChart"/>
    <dgm:cxn modelId="{BF7E6780-E23B-0541-90F5-DFB51403C575}" type="presParOf" srcId="{8B7D3502-7242-CB40-84CA-6F3BEC67533C}" destId="{D324D906-3CB6-F44B-B837-0209CDBB3420}" srcOrd="2" destOrd="0" presId="urn:microsoft.com/office/officeart/2009/3/layout/HorizontalOrganizationChart"/>
    <dgm:cxn modelId="{2B0AA564-039D-0344-9C0E-725F4863F22E}" type="presParOf" srcId="{8B7D3502-7242-CB40-84CA-6F3BEC67533C}" destId="{50780C59-9B60-EF40-997A-27A6D5AF1661}" srcOrd="3" destOrd="0" presId="urn:microsoft.com/office/officeart/2009/3/layout/HorizontalOrganizationChart"/>
    <dgm:cxn modelId="{DA94E545-B2C0-124E-A52E-60E156EE0D7B}" type="presParOf" srcId="{50780C59-9B60-EF40-997A-27A6D5AF1661}" destId="{600C8B22-6A33-AD4D-9FC0-9AEF0077F7E3}" srcOrd="0" destOrd="0" presId="urn:microsoft.com/office/officeart/2009/3/layout/HorizontalOrganizationChart"/>
    <dgm:cxn modelId="{28C7BAAB-8C78-374D-BB10-9A323CFF5677}" type="presParOf" srcId="{600C8B22-6A33-AD4D-9FC0-9AEF0077F7E3}" destId="{12F109CC-F5A0-7747-B66B-1BD531535733}" srcOrd="0" destOrd="0" presId="urn:microsoft.com/office/officeart/2009/3/layout/HorizontalOrganizationChart"/>
    <dgm:cxn modelId="{4C02384E-B377-2749-ABBD-E62B88E2E7C2}" type="presParOf" srcId="{600C8B22-6A33-AD4D-9FC0-9AEF0077F7E3}" destId="{1E2A2B60-62EE-4940-8DC3-E752D21538BE}" srcOrd="1" destOrd="0" presId="urn:microsoft.com/office/officeart/2009/3/layout/HorizontalOrganizationChart"/>
    <dgm:cxn modelId="{FA197131-24CD-844B-A4BF-7D6B054141F1}" type="presParOf" srcId="{50780C59-9B60-EF40-997A-27A6D5AF1661}" destId="{15CEEAF2-2392-EB4D-8EE0-BA36C0E0D582}" srcOrd="1" destOrd="0" presId="urn:microsoft.com/office/officeart/2009/3/layout/HorizontalOrganizationChart"/>
    <dgm:cxn modelId="{007F6CC4-4186-3149-8778-1B2D5389C154}" type="presParOf" srcId="{15CEEAF2-2392-EB4D-8EE0-BA36C0E0D582}" destId="{3E6D5AFF-FE8A-F247-A3C0-A7DB6F10A9F8}" srcOrd="0" destOrd="0" presId="urn:microsoft.com/office/officeart/2009/3/layout/HorizontalOrganizationChart"/>
    <dgm:cxn modelId="{C61A4767-C2FC-994A-8244-F39C597D16BF}" type="presParOf" srcId="{15CEEAF2-2392-EB4D-8EE0-BA36C0E0D582}" destId="{AD62C8BB-1E5A-ED44-BAFE-950A688DF61A}" srcOrd="1" destOrd="0" presId="urn:microsoft.com/office/officeart/2009/3/layout/HorizontalOrganizationChart"/>
    <dgm:cxn modelId="{503B8F48-613D-D349-8AA3-AF037B8B8DB8}" type="presParOf" srcId="{AD62C8BB-1E5A-ED44-BAFE-950A688DF61A}" destId="{44993EB2-F50E-B642-A322-7505ACE7AD91}" srcOrd="0" destOrd="0" presId="urn:microsoft.com/office/officeart/2009/3/layout/HorizontalOrganizationChart"/>
    <dgm:cxn modelId="{BBC668D3-E3B6-6040-AFF2-98C14676C04D}" type="presParOf" srcId="{44993EB2-F50E-B642-A322-7505ACE7AD91}" destId="{BC509FD6-5065-284C-B21D-BE2C37AC2542}" srcOrd="0" destOrd="0" presId="urn:microsoft.com/office/officeart/2009/3/layout/HorizontalOrganizationChart"/>
    <dgm:cxn modelId="{90940D71-3C7F-1041-A05E-7814EE609A29}" type="presParOf" srcId="{44993EB2-F50E-B642-A322-7505ACE7AD91}" destId="{DBA266AF-DC73-C248-A236-89AE16F1E0DA}" srcOrd="1" destOrd="0" presId="urn:microsoft.com/office/officeart/2009/3/layout/HorizontalOrganizationChart"/>
    <dgm:cxn modelId="{7E5EF538-E8B1-9D47-B089-4C2C30DEBD61}" type="presParOf" srcId="{AD62C8BB-1E5A-ED44-BAFE-950A688DF61A}" destId="{5BDD8328-4156-3041-8982-B52600A0BC06}" srcOrd="1" destOrd="0" presId="urn:microsoft.com/office/officeart/2009/3/layout/HorizontalOrganizationChart"/>
    <dgm:cxn modelId="{82AAB7B3-2AD2-EE4C-915B-F43E5F642B2B}" type="presParOf" srcId="{AD62C8BB-1E5A-ED44-BAFE-950A688DF61A}" destId="{5FBC1B1B-DF41-AF4F-A71E-68B10837F43D}" srcOrd="2" destOrd="0" presId="urn:microsoft.com/office/officeart/2009/3/layout/HorizontalOrganizationChart"/>
    <dgm:cxn modelId="{373EF981-EED6-8D4E-A103-7AB88BC8008B}" type="presParOf" srcId="{15CEEAF2-2392-EB4D-8EE0-BA36C0E0D582}" destId="{41A14098-1C96-7F43-9F4F-0CDC9BB6EE23}" srcOrd="2" destOrd="0" presId="urn:microsoft.com/office/officeart/2009/3/layout/HorizontalOrganizationChart"/>
    <dgm:cxn modelId="{3A20879F-5885-9348-8437-79F7FCF8E111}" type="presParOf" srcId="{15CEEAF2-2392-EB4D-8EE0-BA36C0E0D582}" destId="{F83085D0-AFFB-5542-9E5E-98019F79C0D4}" srcOrd="3" destOrd="0" presId="urn:microsoft.com/office/officeart/2009/3/layout/HorizontalOrganizationChart"/>
    <dgm:cxn modelId="{1380DA9F-B881-3144-AF65-9CC9AED31A67}" type="presParOf" srcId="{F83085D0-AFFB-5542-9E5E-98019F79C0D4}" destId="{63A8ED2C-E9D2-1646-9C89-0B796CCA8F16}" srcOrd="0" destOrd="0" presId="urn:microsoft.com/office/officeart/2009/3/layout/HorizontalOrganizationChart"/>
    <dgm:cxn modelId="{8C1AE03C-E06D-984B-8029-0156397D08D1}" type="presParOf" srcId="{63A8ED2C-E9D2-1646-9C89-0B796CCA8F16}" destId="{2DE549C0-3E37-3141-A4C5-608EA1190811}" srcOrd="0" destOrd="0" presId="urn:microsoft.com/office/officeart/2009/3/layout/HorizontalOrganizationChart"/>
    <dgm:cxn modelId="{6482137A-EE94-2D4D-80A2-DBCB6534B37A}" type="presParOf" srcId="{63A8ED2C-E9D2-1646-9C89-0B796CCA8F16}" destId="{D32FD229-E03D-7C4D-8E4B-FA64BA7861EF}" srcOrd="1" destOrd="0" presId="urn:microsoft.com/office/officeart/2009/3/layout/HorizontalOrganizationChart"/>
    <dgm:cxn modelId="{0CA0D94B-03E2-EE44-8C8D-C14FB64E98CF}" type="presParOf" srcId="{F83085D0-AFFB-5542-9E5E-98019F79C0D4}" destId="{989A2E57-DBA7-4449-9183-B296907D9F73}" srcOrd="1" destOrd="0" presId="urn:microsoft.com/office/officeart/2009/3/layout/HorizontalOrganizationChart"/>
    <dgm:cxn modelId="{E5DA048E-3691-EB49-815A-ABCA3B4B41B6}" type="presParOf" srcId="{F83085D0-AFFB-5542-9E5E-98019F79C0D4}" destId="{DDFC8FD9-843C-9B40-8BBC-5402F0C8F267}" srcOrd="2" destOrd="0" presId="urn:microsoft.com/office/officeart/2009/3/layout/HorizontalOrganizationChart"/>
    <dgm:cxn modelId="{FBAE30D9-0721-6140-811D-C6EFE8E19215}" type="presParOf" srcId="{50780C59-9B60-EF40-997A-27A6D5AF1661}" destId="{4221BBDC-4AC7-2648-BB99-A595074AE1E2}" srcOrd="2" destOrd="0" presId="urn:microsoft.com/office/officeart/2009/3/layout/HorizontalOrganizationChart"/>
    <dgm:cxn modelId="{986969C2-D0EA-1446-A810-D283D2167643}" type="presParOf" srcId="{3564702D-37B5-6E4B-94D5-C28EE254A63B}" destId="{AD9891D6-8DCD-2E49-9BE5-BE928FEBECD0}" srcOrd="2" destOrd="0" presId="urn:microsoft.com/office/officeart/2009/3/layout/HorizontalOrganizationChart"/>
    <dgm:cxn modelId="{E4A5EFFF-8991-2542-B32B-9BA9220AC53A}" type="presParOf" srcId="{5E5BDAB8-CF8B-6F49-984E-88CFF02D097B}" destId="{6D48E5C8-0D5D-BF4D-AE18-8B89F4B947AB}" srcOrd="4" destOrd="0" presId="urn:microsoft.com/office/officeart/2009/3/layout/HorizontalOrganizationChart"/>
    <dgm:cxn modelId="{72733CAB-2E8D-2B4D-A309-AC258606610F}" type="presParOf" srcId="{5E5BDAB8-CF8B-6F49-984E-88CFF02D097B}" destId="{E487FA61-C6DB-9248-9C3D-0459BCCC7675}" srcOrd="5" destOrd="0" presId="urn:microsoft.com/office/officeart/2009/3/layout/HorizontalOrganizationChart"/>
    <dgm:cxn modelId="{63B1183A-975C-A84C-B7DD-AD32B6E72EC2}" type="presParOf" srcId="{E487FA61-C6DB-9248-9C3D-0459BCCC7675}" destId="{2357C023-D1AA-364F-83A1-0D3F3312986D}" srcOrd="0" destOrd="0" presId="urn:microsoft.com/office/officeart/2009/3/layout/HorizontalOrganizationChart"/>
    <dgm:cxn modelId="{2BF752CB-D26F-1D49-9CA3-428176A14E19}" type="presParOf" srcId="{2357C023-D1AA-364F-83A1-0D3F3312986D}" destId="{3477857D-C4FB-5C48-900C-61ECF1FF2D83}" srcOrd="0" destOrd="0" presId="urn:microsoft.com/office/officeart/2009/3/layout/HorizontalOrganizationChart"/>
    <dgm:cxn modelId="{DDB856C1-B267-4548-AEB3-763C145F6BCC}" type="presParOf" srcId="{2357C023-D1AA-364F-83A1-0D3F3312986D}" destId="{04462279-BC9E-A146-9505-D85F80407672}" srcOrd="1" destOrd="0" presId="urn:microsoft.com/office/officeart/2009/3/layout/HorizontalOrganizationChart"/>
    <dgm:cxn modelId="{7F911288-0206-8F4F-A521-99270FE158D8}" type="presParOf" srcId="{E487FA61-C6DB-9248-9C3D-0459BCCC7675}" destId="{19BFA933-A555-8448-B49E-C970E88CC6EE}" srcOrd="1" destOrd="0" presId="urn:microsoft.com/office/officeart/2009/3/layout/HorizontalOrganizationChart"/>
    <dgm:cxn modelId="{294F8F8E-C208-474B-8E62-0073A6FF8F54}" type="presParOf" srcId="{19BFA933-A555-8448-B49E-C970E88CC6EE}" destId="{E539E595-BBB7-7847-8022-5FE73050431C}" srcOrd="0" destOrd="0" presId="urn:microsoft.com/office/officeart/2009/3/layout/HorizontalOrganizationChart"/>
    <dgm:cxn modelId="{D9D5365D-BFEE-0748-BEFA-C92633B87A6A}" type="presParOf" srcId="{19BFA933-A555-8448-B49E-C970E88CC6EE}" destId="{23DC675A-C14E-3E41-B1FA-DA22CF97BE95}" srcOrd="1" destOrd="0" presId="urn:microsoft.com/office/officeart/2009/3/layout/HorizontalOrganizationChart"/>
    <dgm:cxn modelId="{DDA9C052-B0B2-DE45-B8B7-9212AC3AE0DD}" type="presParOf" srcId="{23DC675A-C14E-3E41-B1FA-DA22CF97BE95}" destId="{16B75ABC-F868-4440-AE6F-4E26574ABC80}" srcOrd="0" destOrd="0" presId="urn:microsoft.com/office/officeart/2009/3/layout/HorizontalOrganizationChart"/>
    <dgm:cxn modelId="{399F7382-1306-634A-826D-CCF0B8358D6A}" type="presParOf" srcId="{16B75ABC-F868-4440-AE6F-4E26574ABC80}" destId="{C3FA0BFF-6DDC-724A-8F98-2ABDAC7026C2}" srcOrd="0" destOrd="0" presId="urn:microsoft.com/office/officeart/2009/3/layout/HorizontalOrganizationChart"/>
    <dgm:cxn modelId="{108FF7CF-C999-0D4A-8867-0967F83A633F}" type="presParOf" srcId="{16B75ABC-F868-4440-AE6F-4E26574ABC80}" destId="{C20DC3B8-63F4-CA43-AA14-5C565D96A700}" srcOrd="1" destOrd="0" presId="urn:microsoft.com/office/officeart/2009/3/layout/HorizontalOrganizationChart"/>
    <dgm:cxn modelId="{08B764EF-5AC4-6D4C-890F-0ED0E8B2E485}" type="presParOf" srcId="{23DC675A-C14E-3E41-B1FA-DA22CF97BE95}" destId="{0EF0FCF9-2F21-2041-8A94-9D3E9355E45D}" srcOrd="1" destOrd="0" presId="urn:microsoft.com/office/officeart/2009/3/layout/HorizontalOrganizationChart"/>
    <dgm:cxn modelId="{FA3000A9-0FAC-EA44-8208-47ECDEB4760D}" type="presParOf" srcId="{0EF0FCF9-2F21-2041-8A94-9D3E9355E45D}" destId="{025410C4-3BD0-7544-9729-1A785E10462B}" srcOrd="0" destOrd="0" presId="urn:microsoft.com/office/officeart/2009/3/layout/HorizontalOrganizationChart"/>
    <dgm:cxn modelId="{9CEACD28-5EFC-DA40-8E25-0F4313F13A59}" type="presParOf" srcId="{0EF0FCF9-2F21-2041-8A94-9D3E9355E45D}" destId="{F82C57D9-64E6-474D-ADC6-545135888531}" srcOrd="1" destOrd="0" presId="urn:microsoft.com/office/officeart/2009/3/layout/HorizontalOrganizationChart"/>
    <dgm:cxn modelId="{721B2BC5-2D4C-DC49-BBC1-42D2173CBC75}" type="presParOf" srcId="{F82C57D9-64E6-474D-ADC6-545135888531}" destId="{0E791729-D415-1149-90E0-6727F4939619}" srcOrd="0" destOrd="0" presId="urn:microsoft.com/office/officeart/2009/3/layout/HorizontalOrganizationChart"/>
    <dgm:cxn modelId="{DD944C54-CFD4-AD44-91F7-A3FBAFE5F86E}" type="presParOf" srcId="{0E791729-D415-1149-90E0-6727F4939619}" destId="{C9CB7F83-390C-3F4E-9B2B-C0D07BC547DE}" srcOrd="0" destOrd="0" presId="urn:microsoft.com/office/officeart/2009/3/layout/HorizontalOrganizationChart"/>
    <dgm:cxn modelId="{C41FE45D-2A5B-F048-9781-F328D33B89AB}" type="presParOf" srcId="{0E791729-D415-1149-90E0-6727F4939619}" destId="{1317B010-2CDC-7E4A-9F48-359289022816}" srcOrd="1" destOrd="0" presId="urn:microsoft.com/office/officeart/2009/3/layout/HorizontalOrganizationChart"/>
    <dgm:cxn modelId="{B5331885-BFCD-9949-A3F1-D0E727F07E76}" type="presParOf" srcId="{F82C57D9-64E6-474D-ADC6-545135888531}" destId="{71CBCFCE-C079-AA48-87AE-575291222994}" srcOrd="1" destOrd="0" presId="urn:microsoft.com/office/officeart/2009/3/layout/HorizontalOrganizationChart"/>
    <dgm:cxn modelId="{5D964159-024D-8941-9B0E-72C6B5AAAF57}" type="presParOf" srcId="{F82C57D9-64E6-474D-ADC6-545135888531}" destId="{035E6DF0-F9EA-3F4D-965D-FDB17D12479F}" srcOrd="2" destOrd="0" presId="urn:microsoft.com/office/officeart/2009/3/layout/HorizontalOrganizationChart"/>
    <dgm:cxn modelId="{1C550546-6E94-A449-944C-0B8521545ADE}" type="presParOf" srcId="{0EF0FCF9-2F21-2041-8A94-9D3E9355E45D}" destId="{3D94F2B6-AEFD-4C41-89FC-66FADC263EEE}" srcOrd="2" destOrd="0" presId="urn:microsoft.com/office/officeart/2009/3/layout/HorizontalOrganizationChart"/>
    <dgm:cxn modelId="{7F867FCC-6ED4-9747-83AA-A1D161E57F5E}" type="presParOf" srcId="{0EF0FCF9-2F21-2041-8A94-9D3E9355E45D}" destId="{9A18104A-8C8E-574C-BF0B-BB3524AC7F65}" srcOrd="3" destOrd="0" presId="urn:microsoft.com/office/officeart/2009/3/layout/HorizontalOrganizationChart"/>
    <dgm:cxn modelId="{CAD8E128-46F4-AB46-81EB-5C2E23194107}" type="presParOf" srcId="{9A18104A-8C8E-574C-BF0B-BB3524AC7F65}" destId="{5528DE93-8B87-3D43-9534-0186CB0C7BC9}" srcOrd="0" destOrd="0" presId="urn:microsoft.com/office/officeart/2009/3/layout/HorizontalOrganizationChart"/>
    <dgm:cxn modelId="{A199BBDA-AB61-5943-8D60-55E129205152}" type="presParOf" srcId="{5528DE93-8B87-3D43-9534-0186CB0C7BC9}" destId="{3D9E1F2B-186D-D14D-B636-08A4C8F191B3}" srcOrd="0" destOrd="0" presId="urn:microsoft.com/office/officeart/2009/3/layout/HorizontalOrganizationChart"/>
    <dgm:cxn modelId="{B96EDF41-9038-8343-9E9A-0E50E1F86177}" type="presParOf" srcId="{5528DE93-8B87-3D43-9534-0186CB0C7BC9}" destId="{DA15E7FB-7009-4448-BA33-9EF4FE824FAD}" srcOrd="1" destOrd="0" presId="urn:microsoft.com/office/officeart/2009/3/layout/HorizontalOrganizationChart"/>
    <dgm:cxn modelId="{677711DA-D165-0B48-9DBF-1BD6E5702456}" type="presParOf" srcId="{9A18104A-8C8E-574C-BF0B-BB3524AC7F65}" destId="{F5EEB08B-191B-2E48-9146-894754221E76}" srcOrd="1" destOrd="0" presId="urn:microsoft.com/office/officeart/2009/3/layout/HorizontalOrganizationChart"/>
    <dgm:cxn modelId="{59C70ECA-6860-424E-A4EC-95B605B73B47}" type="presParOf" srcId="{9A18104A-8C8E-574C-BF0B-BB3524AC7F65}" destId="{D749DA1F-111C-434C-A1E2-56DAECAD0BC8}" srcOrd="2" destOrd="0" presId="urn:microsoft.com/office/officeart/2009/3/layout/HorizontalOrganizationChart"/>
    <dgm:cxn modelId="{C0D5173C-7895-E140-A3C3-F95CA97306A6}" type="presParOf" srcId="{23DC675A-C14E-3E41-B1FA-DA22CF97BE95}" destId="{EBA61177-AFB8-D045-A490-0C87D81CB9ED}" srcOrd="2" destOrd="0" presId="urn:microsoft.com/office/officeart/2009/3/layout/HorizontalOrganizationChart"/>
    <dgm:cxn modelId="{0BDA7F5B-9F70-1244-B86C-DA67BBFA05E9}" type="presParOf" srcId="{19BFA933-A555-8448-B49E-C970E88CC6EE}" destId="{2E061939-450E-1A44-9D8D-666EEB62524B}" srcOrd="2" destOrd="0" presId="urn:microsoft.com/office/officeart/2009/3/layout/HorizontalOrganizationChart"/>
    <dgm:cxn modelId="{7E576EAC-4F79-1541-8B95-7DB2F7AE3BA8}" type="presParOf" srcId="{19BFA933-A555-8448-B49E-C970E88CC6EE}" destId="{87EC4DEE-7929-BF41-90AB-6B2E718806DE}" srcOrd="3" destOrd="0" presId="urn:microsoft.com/office/officeart/2009/3/layout/HorizontalOrganizationChart"/>
    <dgm:cxn modelId="{2F9C2A76-9549-7044-AE39-67A3ECAB79C8}" type="presParOf" srcId="{87EC4DEE-7929-BF41-90AB-6B2E718806DE}" destId="{4E068F5C-0BE7-AD4D-AD33-4664E64A7181}" srcOrd="0" destOrd="0" presId="urn:microsoft.com/office/officeart/2009/3/layout/HorizontalOrganizationChart"/>
    <dgm:cxn modelId="{2DBC7276-9D81-B94F-82D9-13374752B6E4}" type="presParOf" srcId="{4E068F5C-0BE7-AD4D-AD33-4664E64A7181}" destId="{459A1406-BD6B-734D-A286-7D5A4255C1F7}" srcOrd="0" destOrd="0" presId="urn:microsoft.com/office/officeart/2009/3/layout/HorizontalOrganizationChart"/>
    <dgm:cxn modelId="{BE04E79B-F699-0D46-9B24-6C70659E89CF}" type="presParOf" srcId="{4E068F5C-0BE7-AD4D-AD33-4664E64A7181}" destId="{1E04DB18-8F44-1E4E-AE50-769A41468ECC}" srcOrd="1" destOrd="0" presId="urn:microsoft.com/office/officeart/2009/3/layout/HorizontalOrganizationChart"/>
    <dgm:cxn modelId="{1359B37A-644A-F748-A7F4-932427C842AF}" type="presParOf" srcId="{87EC4DEE-7929-BF41-90AB-6B2E718806DE}" destId="{54E0C5E7-FE66-524E-BB05-4A141D2ABB19}" srcOrd="1" destOrd="0" presId="urn:microsoft.com/office/officeart/2009/3/layout/HorizontalOrganizationChart"/>
    <dgm:cxn modelId="{7AD302AA-DD71-D043-9E2E-C0A409B3DD96}" type="presParOf" srcId="{54E0C5E7-FE66-524E-BB05-4A141D2ABB19}" destId="{7AA88973-EB75-8F49-9478-CE44EFD9430C}" srcOrd="0" destOrd="0" presId="urn:microsoft.com/office/officeart/2009/3/layout/HorizontalOrganizationChart"/>
    <dgm:cxn modelId="{EDE831B2-0EE3-324F-827E-28EE61D385CD}" type="presParOf" srcId="{54E0C5E7-FE66-524E-BB05-4A141D2ABB19}" destId="{937A4A11-E6D8-CE41-BC00-638869F06A71}" srcOrd="1" destOrd="0" presId="urn:microsoft.com/office/officeart/2009/3/layout/HorizontalOrganizationChart"/>
    <dgm:cxn modelId="{B6315080-6FAC-D448-9109-F73B5DE4A8F9}" type="presParOf" srcId="{937A4A11-E6D8-CE41-BC00-638869F06A71}" destId="{4930BB15-EA68-9641-BE80-7E26E5E74378}" srcOrd="0" destOrd="0" presId="urn:microsoft.com/office/officeart/2009/3/layout/HorizontalOrganizationChart"/>
    <dgm:cxn modelId="{D1B76DBD-CB56-DC49-8E00-0059D969578E}" type="presParOf" srcId="{4930BB15-EA68-9641-BE80-7E26E5E74378}" destId="{3F1425C5-8DF4-0E4D-9B2F-1157DA520CE6}" srcOrd="0" destOrd="0" presId="urn:microsoft.com/office/officeart/2009/3/layout/HorizontalOrganizationChart"/>
    <dgm:cxn modelId="{12181493-D0AE-7048-AB6B-8C84678EDCFD}" type="presParOf" srcId="{4930BB15-EA68-9641-BE80-7E26E5E74378}" destId="{C368ECBA-634D-0D48-9BD3-A3CD4C2F1D04}" srcOrd="1" destOrd="0" presId="urn:microsoft.com/office/officeart/2009/3/layout/HorizontalOrganizationChart"/>
    <dgm:cxn modelId="{B217AFFC-97B6-2E4F-A322-51F03BB587D1}" type="presParOf" srcId="{937A4A11-E6D8-CE41-BC00-638869F06A71}" destId="{2F9EBC29-E0CC-5749-B7B4-3C25AE12AF4C}" srcOrd="1" destOrd="0" presId="urn:microsoft.com/office/officeart/2009/3/layout/HorizontalOrganizationChart"/>
    <dgm:cxn modelId="{C5F01010-0FDD-9242-A0AD-AC810D737043}" type="presParOf" srcId="{937A4A11-E6D8-CE41-BC00-638869F06A71}" destId="{48B05AD2-4C83-874C-8173-9AF425ED52B4}" srcOrd="2" destOrd="0" presId="urn:microsoft.com/office/officeart/2009/3/layout/HorizontalOrganizationChart"/>
    <dgm:cxn modelId="{8361E42B-2B01-DE4B-B6D4-6CD5783CAF8C}" type="presParOf" srcId="{54E0C5E7-FE66-524E-BB05-4A141D2ABB19}" destId="{6BDA9C59-D4D9-2847-B7E4-44651B07D087}" srcOrd="2" destOrd="0" presId="urn:microsoft.com/office/officeart/2009/3/layout/HorizontalOrganizationChart"/>
    <dgm:cxn modelId="{B0B490D9-D718-454F-8849-D8D05223EF01}" type="presParOf" srcId="{54E0C5E7-FE66-524E-BB05-4A141D2ABB19}" destId="{1E54B679-F951-E147-BF7C-4CB4523673F3}" srcOrd="3" destOrd="0" presId="urn:microsoft.com/office/officeart/2009/3/layout/HorizontalOrganizationChart"/>
    <dgm:cxn modelId="{C34DA43D-35F8-2849-A71D-764341E52390}" type="presParOf" srcId="{1E54B679-F951-E147-BF7C-4CB4523673F3}" destId="{EA9629A6-BE60-EC4D-B3EA-4BE264113A0E}" srcOrd="0" destOrd="0" presId="urn:microsoft.com/office/officeart/2009/3/layout/HorizontalOrganizationChart"/>
    <dgm:cxn modelId="{026646B7-6E1E-1744-B9EA-3B3B5755740C}" type="presParOf" srcId="{EA9629A6-BE60-EC4D-B3EA-4BE264113A0E}" destId="{8A328B9A-E6F3-4A41-8346-D4D44A819515}" srcOrd="0" destOrd="0" presId="urn:microsoft.com/office/officeart/2009/3/layout/HorizontalOrganizationChart"/>
    <dgm:cxn modelId="{F67D2720-3F5B-464E-BA3A-A035436311D3}" type="presParOf" srcId="{EA9629A6-BE60-EC4D-B3EA-4BE264113A0E}" destId="{F379D7D8-8DBC-8D44-A3AF-5310C9E1F479}" srcOrd="1" destOrd="0" presId="urn:microsoft.com/office/officeart/2009/3/layout/HorizontalOrganizationChart"/>
    <dgm:cxn modelId="{6C1FAFE6-4BEB-4C45-B4F8-F30D7CC177F7}" type="presParOf" srcId="{1E54B679-F951-E147-BF7C-4CB4523673F3}" destId="{4FF60BD9-31A2-0749-8388-0D179FF185A7}" srcOrd="1" destOrd="0" presId="urn:microsoft.com/office/officeart/2009/3/layout/HorizontalOrganizationChart"/>
    <dgm:cxn modelId="{F0F1064C-F036-D84F-BE83-F69E85A9B73E}" type="presParOf" srcId="{1E54B679-F951-E147-BF7C-4CB4523673F3}" destId="{456E343D-D1A0-C846-A7C8-3C47C0D16F71}" srcOrd="2" destOrd="0" presId="urn:microsoft.com/office/officeart/2009/3/layout/HorizontalOrganizationChart"/>
    <dgm:cxn modelId="{81ACD71F-447A-4240-8927-28796F1C3C04}" type="presParOf" srcId="{87EC4DEE-7929-BF41-90AB-6B2E718806DE}" destId="{FF0E6BBA-E184-BF43-88F2-723F235453FD}" srcOrd="2" destOrd="0" presId="urn:microsoft.com/office/officeart/2009/3/layout/HorizontalOrganizationChart"/>
    <dgm:cxn modelId="{F9EF6595-B131-0245-9DCB-BFA19E24B943}" type="presParOf" srcId="{E487FA61-C6DB-9248-9C3D-0459BCCC7675}" destId="{88BEB342-B9E2-8F4D-9A43-1EB2C53E72C4}" srcOrd="2" destOrd="0" presId="urn:microsoft.com/office/officeart/2009/3/layout/HorizontalOrganizationChart"/>
    <dgm:cxn modelId="{8B1B1EBA-7422-AB43-8320-A6A90DFC5CF9}" type="presParOf" srcId="{E221E193-4CB2-E049-88E1-3E4F5634A7D9}" destId="{6601820A-DDAF-A040-A4CB-0CFBFF06B9BC}" srcOrd="2" destOrd="0" presId="urn:microsoft.com/office/officeart/2009/3/layout/HorizontalOrganizationChar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BDA9C59-D4D9-2847-B7E4-44651B07D087}">
      <dsp:nvSpPr>
        <dsp:cNvPr id="0" name=""/>
        <dsp:cNvSpPr/>
      </dsp:nvSpPr>
      <dsp:spPr>
        <a:xfrm>
          <a:off x="7902251" y="6668751"/>
          <a:ext cx="1198363" cy="29033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120878" y="0"/>
              </a:lnTo>
              <a:lnTo>
                <a:pt x="1120878" y="290332"/>
              </a:lnTo>
              <a:lnTo>
                <a:pt x="1198363" y="29033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AA88973-EB75-8F49-9478-CE44EFD9430C}">
      <dsp:nvSpPr>
        <dsp:cNvPr id="0" name=""/>
        <dsp:cNvSpPr/>
      </dsp:nvSpPr>
      <dsp:spPr>
        <a:xfrm>
          <a:off x="7902251" y="6349908"/>
          <a:ext cx="1198363" cy="318843"/>
        </a:xfrm>
        <a:custGeom>
          <a:avLst/>
          <a:gdLst/>
          <a:ahLst/>
          <a:cxnLst/>
          <a:rect l="0" t="0" r="0" b="0"/>
          <a:pathLst>
            <a:path>
              <a:moveTo>
                <a:pt x="0" y="318843"/>
              </a:moveTo>
              <a:lnTo>
                <a:pt x="1120878" y="318843"/>
              </a:lnTo>
              <a:lnTo>
                <a:pt x="1120878" y="0"/>
              </a:lnTo>
              <a:lnTo>
                <a:pt x="1198363" y="0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E061939-450E-1A44-9D8D-666EEB62524B}">
      <dsp:nvSpPr>
        <dsp:cNvPr id="0" name=""/>
        <dsp:cNvSpPr/>
      </dsp:nvSpPr>
      <dsp:spPr>
        <a:xfrm>
          <a:off x="5162502" y="6045320"/>
          <a:ext cx="575583" cy="62343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498099" y="0"/>
              </a:lnTo>
              <a:lnTo>
                <a:pt x="498099" y="623431"/>
              </a:lnTo>
              <a:lnTo>
                <a:pt x="575583" y="623431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D94F2B6-AEFD-4C41-89FC-66FADC263EEE}">
      <dsp:nvSpPr>
        <dsp:cNvPr id="0" name=""/>
        <dsp:cNvSpPr/>
      </dsp:nvSpPr>
      <dsp:spPr>
        <a:xfrm>
          <a:off x="7902251" y="5450399"/>
          <a:ext cx="1198363" cy="29033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120878" y="0"/>
              </a:lnTo>
              <a:lnTo>
                <a:pt x="1120878" y="290332"/>
              </a:lnTo>
              <a:lnTo>
                <a:pt x="1198363" y="29033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25410C4-3BD0-7544-9729-1A785E10462B}">
      <dsp:nvSpPr>
        <dsp:cNvPr id="0" name=""/>
        <dsp:cNvSpPr/>
      </dsp:nvSpPr>
      <dsp:spPr>
        <a:xfrm>
          <a:off x="7902251" y="5131555"/>
          <a:ext cx="1198363" cy="318843"/>
        </a:xfrm>
        <a:custGeom>
          <a:avLst/>
          <a:gdLst/>
          <a:ahLst/>
          <a:cxnLst/>
          <a:rect l="0" t="0" r="0" b="0"/>
          <a:pathLst>
            <a:path>
              <a:moveTo>
                <a:pt x="0" y="318843"/>
              </a:moveTo>
              <a:lnTo>
                <a:pt x="1120878" y="318843"/>
              </a:lnTo>
              <a:lnTo>
                <a:pt x="1120878" y="0"/>
              </a:lnTo>
              <a:lnTo>
                <a:pt x="1198363" y="0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539E595-BBB7-7847-8022-5FE73050431C}">
      <dsp:nvSpPr>
        <dsp:cNvPr id="0" name=""/>
        <dsp:cNvSpPr/>
      </dsp:nvSpPr>
      <dsp:spPr>
        <a:xfrm>
          <a:off x="5162502" y="5450399"/>
          <a:ext cx="575583" cy="594921"/>
        </a:xfrm>
        <a:custGeom>
          <a:avLst/>
          <a:gdLst/>
          <a:ahLst/>
          <a:cxnLst/>
          <a:rect l="0" t="0" r="0" b="0"/>
          <a:pathLst>
            <a:path>
              <a:moveTo>
                <a:pt x="0" y="594921"/>
              </a:moveTo>
              <a:lnTo>
                <a:pt x="498099" y="594921"/>
              </a:lnTo>
              <a:lnTo>
                <a:pt x="498099" y="0"/>
              </a:lnTo>
              <a:lnTo>
                <a:pt x="575583" y="0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D48E5C8-0D5D-BF4D-AE18-8B89F4B947AB}">
      <dsp:nvSpPr>
        <dsp:cNvPr id="0" name=""/>
        <dsp:cNvSpPr/>
      </dsp:nvSpPr>
      <dsp:spPr>
        <a:xfrm>
          <a:off x="2039981" y="3608614"/>
          <a:ext cx="745351" cy="243670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667867" y="0"/>
              </a:lnTo>
              <a:lnTo>
                <a:pt x="667867" y="2436705"/>
              </a:lnTo>
              <a:lnTo>
                <a:pt x="745351" y="2436705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1A14098-1C96-7F43-9F4F-0CDC9BB6EE23}">
      <dsp:nvSpPr>
        <dsp:cNvPr id="0" name=""/>
        <dsp:cNvSpPr/>
      </dsp:nvSpPr>
      <dsp:spPr>
        <a:xfrm>
          <a:off x="7902251" y="4232046"/>
          <a:ext cx="1198363" cy="29033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120878" y="0"/>
              </a:lnTo>
              <a:lnTo>
                <a:pt x="1120878" y="290332"/>
              </a:lnTo>
              <a:lnTo>
                <a:pt x="1198363" y="29033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E6D5AFF-FE8A-F247-A3C0-A7DB6F10A9F8}">
      <dsp:nvSpPr>
        <dsp:cNvPr id="0" name=""/>
        <dsp:cNvSpPr/>
      </dsp:nvSpPr>
      <dsp:spPr>
        <a:xfrm>
          <a:off x="7902251" y="3913202"/>
          <a:ext cx="1198363" cy="318843"/>
        </a:xfrm>
        <a:custGeom>
          <a:avLst/>
          <a:gdLst/>
          <a:ahLst/>
          <a:cxnLst/>
          <a:rect l="0" t="0" r="0" b="0"/>
          <a:pathLst>
            <a:path>
              <a:moveTo>
                <a:pt x="0" y="318843"/>
              </a:moveTo>
              <a:lnTo>
                <a:pt x="1120878" y="318843"/>
              </a:lnTo>
              <a:lnTo>
                <a:pt x="1120878" y="0"/>
              </a:lnTo>
              <a:lnTo>
                <a:pt x="1198363" y="0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324D906-3CB6-F44B-B837-0209CDBB3420}">
      <dsp:nvSpPr>
        <dsp:cNvPr id="0" name=""/>
        <dsp:cNvSpPr/>
      </dsp:nvSpPr>
      <dsp:spPr>
        <a:xfrm>
          <a:off x="5162502" y="3608614"/>
          <a:ext cx="575583" cy="62343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498099" y="0"/>
              </a:lnTo>
              <a:lnTo>
                <a:pt x="498099" y="623431"/>
              </a:lnTo>
              <a:lnTo>
                <a:pt x="575583" y="623431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F161626-ED21-BE40-9C07-21FA0E527F12}">
      <dsp:nvSpPr>
        <dsp:cNvPr id="0" name=""/>
        <dsp:cNvSpPr/>
      </dsp:nvSpPr>
      <dsp:spPr>
        <a:xfrm>
          <a:off x="7902251" y="3013693"/>
          <a:ext cx="1198363" cy="29033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120878" y="0"/>
              </a:lnTo>
              <a:lnTo>
                <a:pt x="1120878" y="290332"/>
              </a:lnTo>
              <a:lnTo>
                <a:pt x="1198363" y="29033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F024BDA-4BAD-1A49-A40C-E1CCBF4C5C53}">
      <dsp:nvSpPr>
        <dsp:cNvPr id="0" name=""/>
        <dsp:cNvSpPr/>
      </dsp:nvSpPr>
      <dsp:spPr>
        <a:xfrm>
          <a:off x="7902251" y="2694849"/>
          <a:ext cx="1198363" cy="318843"/>
        </a:xfrm>
        <a:custGeom>
          <a:avLst/>
          <a:gdLst/>
          <a:ahLst/>
          <a:cxnLst/>
          <a:rect l="0" t="0" r="0" b="0"/>
          <a:pathLst>
            <a:path>
              <a:moveTo>
                <a:pt x="0" y="318843"/>
              </a:moveTo>
              <a:lnTo>
                <a:pt x="1120878" y="318843"/>
              </a:lnTo>
              <a:lnTo>
                <a:pt x="1120878" y="0"/>
              </a:lnTo>
              <a:lnTo>
                <a:pt x="1198363" y="0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03294D3-1933-224C-B98F-BC08E13925CC}">
      <dsp:nvSpPr>
        <dsp:cNvPr id="0" name=""/>
        <dsp:cNvSpPr/>
      </dsp:nvSpPr>
      <dsp:spPr>
        <a:xfrm>
          <a:off x="5162502" y="3013693"/>
          <a:ext cx="575583" cy="594921"/>
        </a:xfrm>
        <a:custGeom>
          <a:avLst/>
          <a:gdLst/>
          <a:ahLst/>
          <a:cxnLst/>
          <a:rect l="0" t="0" r="0" b="0"/>
          <a:pathLst>
            <a:path>
              <a:moveTo>
                <a:pt x="0" y="594921"/>
              </a:moveTo>
              <a:lnTo>
                <a:pt x="498099" y="594921"/>
              </a:lnTo>
              <a:lnTo>
                <a:pt x="498099" y="0"/>
              </a:lnTo>
              <a:lnTo>
                <a:pt x="575583" y="0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811FD61-395F-6C4C-984D-0F9FD1895044}">
      <dsp:nvSpPr>
        <dsp:cNvPr id="0" name=""/>
        <dsp:cNvSpPr/>
      </dsp:nvSpPr>
      <dsp:spPr>
        <a:xfrm>
          <a:off x="2039981" y="3562894"/>
          <a:ext cx="745351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745351" y="4572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2F82A6B-DE81-E74A-A727-228C04C2EFF4}">
      <dsp:nvSpPr>
        <dsp:cNvPr id="0" name=""/>
        <dsp:cNvSpPr/>
      </dsp:nvSpPr>
      <dsp:spPr>
        <a:xfrm>
          <a:off x="7902251" y="1795340"/>
          <a:ext cx="1198363" cy="29033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120878" y="0"/>
              </a:lnTo>
              <a:lnTo>
                <a:pt x="1120878" y="290332"/>
              </a:lnTo>
              <a:lnTo>
                <a:pt x="1198363" y="29033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98C5765-C6E1-1D44-AE77-02FE7C8F9CC7}">
      <dsp:nvSpPr>
        <dsp:cNvPr id="0" name=""/>
        <dsp:cNvSpPr/>
      </dsp:nvSpPr>
      <dsp:spPr>
        <a:xfrm>
          <a:off x="7902251" y="1476496"/>
          <a:ext cx="1198363" cy="318843"/>
        </a:xfrm>
        <a:custGeom>
          <a:avLst/>
          <a:gdLst/>
          <a:ahLst/>
          <a:cxnLst/>
          <a:rect l="0" t="0" r="0" b="0"/>
          <a:pathLst>
            <a:path>
              <a:moveTo>
                <a:pt x="0" y="318843"/>
              </a:moveTo>
              <a:lnTo>
                <a:pt x="1120878" y="318843"/>
              </a:lnTo>
              <a:lnTo>
                <a:pt x="1120878" y="0"/>
              </a:lnTo>
              <a:lnTo>
                <a:pt x="1198363" y="0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E87EAC3-F089-994B-8E8E-F66D50B3E72F}">
      <dsp:nvSpPr>
        <dsp:cNvPr id="0" name=""/>
        <dsp:cNvSpPr/>
      </dsp:nvSpPr>
      <dsp:spPr>
        <a:xfrm>
          <a:off x="5162502" y="1171908"/>
          <a:ext cx="575583" cy="62343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498099" y="0"/>
              </a:lnTo>
              <a:lnTo>
                <a:pt x="498099" y="623431"/>
              </a:lnTo>
              <a:lnTo>
                <a:pt x="575583" y="623431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32B31A1-5EF7-BC4D-A210-9D42B2646477}">
      <dsp:nvSpPr>
        <dsp:cNvPr id="0" name=""/>
        <dsp:cNvSpPr/>
      </dsp:nvSpPr>
      <dsp:spPr>
        <a:xfrm>
          <a:off x="7902251" y="578582"/>
          <a:ext cx="1198363" cy="28873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120878" y="0"/>
              </a:lnTo>
              <a:lnTo>
                <a:pt x="1120878" y="288737"/>
              </a:lnTo>
              <a:lnTo>
                <a:pt x="1198363" y="288737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0455B30-688C-5345-9D31-F01E1C527F22}">
      <dsp:nvSpPr>
        <dsp:cNvPr id="0" name=""/>
        <dsp:cNvSpPr/>
      </dsp:nvSpPr>
      <dsp:spPr>
        <a:xfrm>
          <a:off x="7902251" y="258144"/>
          <a:ext cx="1198363" cy="320438"/>
        </a:xfrm>
        <a:custGeom>
          <a:avLst/>
          <a:gdLst/>
          <a:ahLst/>
          <a:cxnLst/>
          <a:rect l="0" t="0" r="0" b="0"/>
          <a:pathLst>
            <a:path>
              <a:moveTo>
                <a:pt x="0" y="320438"/>
              </a:moveTo>
              <a:lnTo>
                <a:pt x="1120878" y="320438"/>
              </a:lnTo>
              <a:lnTo>
                <a:pt x="1120878" y="0"/>
              </a:lnTo>
              <a:lnTo>
                <a:pt x="1198363" y="0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0BE5AFD-CBEE-BA4A-B5FA-EAB2AEA50144}">
      <dsp:nvSpPr>
        <dsp:cNvPr id="0" name=""/>
        <dsp:cNvSpPr/>
      </dsp:nvSpPr>
      <dsp:spPr>
        <a:xfrm>
          <a:off x="5162502" y="578582"/>
          <a:ext cx="575583" cy="593326"/>
        </a:xfrm>
        <a:custGeom>
          <a:avLst/>
          <a:gdLst/>
          <a:ahLst/>
          <a:cxnLst/>
          <a:rect l="0" t="0" r="0" b="0"/>
          <a:pathLst>
            <a:path>
              <a:moveTo>
                <a:pt x="0" y="593326"/>
              </a:moveTo>
              <a:lnTo>
                <a:pt x="498099" y="593326"/>
              </a:lnTo>
              <a:lnTo>
                <a:pt x="498099" y="0"/>
              </a:lnTo>
              <a:lnTo>
                <a:pt x="575583" y="0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489A47F-43CE-8D46-B103-C07ABB4A8718}">
      <dsp:nvSpPr>
        <dsp:cNvPr id="0" name=""/>
        <dsp:cNvSpPr/>
      </dsp:nvSpPr>
      <dsp:spPr>
        <a:xfrm>
          <a:off x="2039981" y="1171908"/>
          <a:ext cx="745351" cy="2436705"/>
        </a:xfrm>
        <a:custGeom>
          <a:avLst/>
          <a:gdLst/>
          <a:ahLst/>
          <a:cxnLst/>
          <a:rect l="0" t="0" r="0" b="0"/>
          <a:pathLst>
            <a:path>
              <a:moveTo>
                <a:pt x="0" y="2436705"/>
              </a:moveTo>
              <a:lnTo>
                <a:pt x="667867" y="2436705"/>
              </a:lnTo>
              <a:lnTo>
                <a:pt x="667867" y="0"/>
              </a:lnTo>
              <a:lnTo>
                <a:pt x="745351" y="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40ECB66-5D6B-4549-B42C-02D348140491}">
      <dsp:nvSpPr>
        <dsp:cNvPr id="0" name=""/>
        <dsp:cNvSpPr/>
      </dsp:nvSpPr>
      <dsp:spPr>
        <a:xfrm>
          <a:off x="245664" y="3248442"/>
          <a:ext cx="1794317" cy="720343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ja-JP" altLang="en-US" sz="1600" kern="1200" dirty="0">
              <a:latin typeface="Meiryo" panose="020B0604030504040204" pitchFamily="34" charset="-128"/>
              <a:ea typeface="Meiryo" panose="020B0604030504040204" pitchFamily="34" charset="-128"/>
            </a:rPr>
            <a:t>　</a:t>
          </a:r>
        </a:p>
      </dsp:txBody>
      <dsp:txXfrm>
        <a:off x="245664" y="3248442"/>
        <a:ext cx="1794317" cy="720343"/>
      </dsp:txXfrm>
    </dsp:sp>
    <dsp:sp modelId="{EE0F6317-6558-5B45-8B83-C9E71D42B382}">
      <dsp:nvSpPr>
        <dsp:cNvPr id="0" name=""/>
        <dsp:cNvSpPr/>
      </dsp:nvSpPr>
      <dsp:spPr>
        <a:xfrm>
          <a:off x="2785333" y="902239"/>
          <a:ext cx="2377169" cy="539338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ja-JP" altLang="en-US" sz="1600" kern="1200" dirty="0">
              <a:latin typeface="Meiryo" panose="020B0604030504040204" pitchFamily="34" charset="-128"/>
              <a:ea typeface="Meiryo" panose="020B0604030504040204" pitchFamily="34" charset="-128"/>
            </a:rPr>
            <a:t>　</a:t>
          </a:r>
        </a:p>
      </dsp:txBody>
      <dsp:txXfrm>
        <a:off x="2785333" y="902239"/>
        <a:ext cx="2377169" cy="539338"/>
      </dsp:txXfrm>
    </dsp:sp>
    <dsp:sp modelId="{48B60F70-785E-5240-AE17-756CDAF17568}">
      <dsp:nvSpPr>
        <dsp:cNvPr id="0" name=""/>
        <dsp:cNvSpPr/>
      </dsp:nvSpPr>
      <dsp:spPr>
        <a:xfrm>
          <a:off x="5738086" y="331558"/>
          <a:ext cx="2164165" cy="494048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kumimoji="1" lang="ja-JP" altLang="en-US" sz="1600" kern="1200" dirty="0">
            <a:latin typeface="Meiryo" panose="020B0604030504040204" pitchFamily="34" charset="-128"/>
            <a:ea typeface="Meiryo" panose="020B0604030504040204" pitchFamily="34" charset="-128"/>
          </a:endParaRPr>
        </a:p>
      </dsp:txBody>
      <dsp:txXfrm>
        <a:off x="5738086" y="331558"/>
        <a:ext cx="2164165" cy="494048"/>
      </dsp:txXfrm>
    </dsp:sp>
    <dsp:sp modelId="{7C876A8F-41A1-7A48-9AFA-DE652A253879}">
      <dsp:nvSpPr>
        <dsp:cNvPr id="0" name=""/>
        <dsp:cNvSpPr/>
      </dsp:nvSpPr>
      <dsp:spPr>
        <a:xfrm>
          <a:off x="9100614" y="1983"/>
          <a:ext cx="2455583" cy="512321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kumimoji="1" lang="ja-JP" altLang="en-US" sz="1600" kern="1200">
            <a:latin typeface="Meiryo" panose="020B0604030504040204" pitchFamily="34" charset="-128"/>
            <a:ea typeface="Meiryo" panose="020B0604030504040204" pitchFamily="34" charset="-128"/>
          </a:endParaRPr>
        </a:p>
      </dsp:txBody>
      <dsp:txXfrm>
        <a:off x="9100614" y="1983"/>
        <a:ext cx="2455583" cy="512321"/>
      </dsp:txXfrm>
    </dsp:sp>
    <dsp:sp modelId="{ED9D0989-98C4-2043-A9EF-CEA2F02C7048}">
      <dsp:nvSpPr>
        <dsp:cNvPr id="0" name=""/>
        <dsp:cNvSpPr/>
      </dsp:nvSpPr>
      <dsp:spPr>
        <a:xfrm>
          <a:off x="9100614" y="611159"/>
          <a:ext cx="2455583" cy="512321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kumimoji="1" lang="ja-JP" altLang="en-US" sz="1600" kern="1200">
            <a:latin typeface="Meiryo" panose="020B0604030504040204" pitchFamily="34" charset="-128"/>
            <a:ea typeface="Meiryo" panose="020B0604030504040204" pitchFamily="34" charset="-128"/>
          </a:endParaRPr>
        </a:p>
      </dsp:txBody>
      <dsp:txXfrm>
        <a:off x="9100614" y="611159"/>
        <a:ext cx="2455583" cy="512321"/>
      </dsp:txXfrm>
    </dsp:sp>
    <dsp:sp modelId="{9B74AAD8-91B6-F647-94ED-AEEFC1C32BC1}">
      <dsp:nvSpPr>
        <dsp:cNvPr id="0" name=""/>
        <dsp:cNvSpPr/>
      </dsp:nvSpPr>
      <dsp:spPr>
        <a:xfrm>
          <a:off x="5738086" y="1548316"/>
          <a:ext cx="2164165" cy="494048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kumimoji="1" lang="ja-JP" altLang="en-US" sz="1600" kern="1200" dirty="0">
            <a:latin typeface="Meiryo" panose="020B0604030504040204" pitchFamily="34" charset="-128"/>
            <a:ea typeface="Meiryo" panose="020B0604030504040204" pitchFamily="34" charset="-128"/>
          </a:endParaRPr>
        </a:p>
      </dsp:txBody>
      <dsp:txXfrm>
        <a:off x="5738086" y="1548316"/>
        <a:ext cx="2164165" cy="494048"/>
      </dsp:txXfrm>
    </dsp:sp>
    <dsp:sp modelId="{58C0B7EB-03C3-E74B-BCE1-D5128E03A693}">
      <dsp:nvSpPr>
        <dsp:cNvPr id="0" name=""/>
        <dsp:cNvSpPr/>
      </dsp:nvSpPr>
      <dsp:spPr>
        <a:xfrm>
          <a:off x="9100614" y="1220336"/>
          <a:ext cx="2455583" cy="512321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kumimoji="1" lang="ja-JP" altLang="en-US" sz="1600" kern="1200">
            <a:latin typeface="Meiryo" panose="020B0604030504040204" pitchFamily="34" charset="-128"/>
            <a:ea typeface="Meiryo" panose="020B0604030504040204" pitchFamily="34" charset="-128"/>
          </a:endParaRPr>
        </a:p>
      </dsp:txBody>
      <dsp:txXfrm>
        <a:off x="9100614" y="1220336"/>
        <a:ext cx="2455583" cy="512321"/>
      </dsp:txXfrm>
    </dsp:sp>
    <dsp:sp modelId="{A991658B-6ABB-CB4F-8844-4F26443C4283}">
      <dsp:nvSpPr>
        <dsp:cNvPr id="0" name=""/>
        <dsp:cNvSpPr/>
      </dsp:nvSpPr>
      <dsp:spPr>
        <a:xfrm>
          <a:off x="9100614" y="1829512"/>
          <a:ext cx="2455583" cy="512321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kumimoji="1" lang="ja-JP" altLang="en-US" sz="1600" kern="1200">
            <a:latin typeface="Meiryo" panose="020B0604030504040204" pitchFamily="34" charset="-128"/>
            <a:ea typeface="Meiryo" panose="020B0604030504040204" pitchFamily="34" charset="-128"/>
          </a:endParaRPr>
        </a:p>
      </dsp:txBody>
      <dsp:txXfrm>
        <a:off x="9100614" y="1829512"/>
        <a:ext cx="2455583" cy="512321"/>
      </dsp:txXfrm>
    </dsp:sp>
    <dsp:sp modelId="{745255DF-BDE8-2846-A15E-B5E3CADAFB0E}">
      <dsp:nvSpPr>
        <dsp:cNvPr id="0" name=""/>
        <dsp:cNvSpPr/>
      </dsp:nvSpPr>
      <dsp:spPr>
        <a:xfrm>
          <a:off x="2785333" y="3338945"/>
          <a:ext cx="2377169" cy="539338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ja-JP" altLang="en-US" sz="1600" kern="1200" dirty="0">
              <a:latin typeface="Meiryo" panose="020B0604030504040204" pitchFamily="34" charset="-128"/>
              <a:ea typeface="Meiryo" panose="020B0604030504040204" pitchFamily="34" charset="-128"/>
            </a:rPr>
            <a:t>　</a:t>
          </a:r>
        </a:p>
      </dsp:txBody>
      <dsp:txXfrm>
        <a:off x="2785333" y="3338945"/>
        <a:ext cx="2377169" cy="539338"/>
      </dsp:txXfrm>
    </dsp:sp>
    <dsp:sp modelId="{8D7CE791-F7D6-CD43-8038-62CCA3E186B8}">
      <dsp:nvSpPr>
        <dsp:cNvPr id="0" name=""/>
        <dsp:cNvSpPr/>
      </dsp:nvSpPr>
      <dsp:spPr>
        <a:xfrm>
          <a:off x="5738086" y="2766669"/>
          <a:ext cx="2164165" cy="494048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kumimoji="1" lang="ja-JP" altLang="en-US" sz="1600" kern="1200" dirty="0">
            <a:latin typeface="Meiryo" panose="020B0604030504040204" pitchFamily="34" charset="-128"/>
            <a:ea typeface="Meiryo" panose="020B0604030504040204" pitchFamily="34" charset="-128"/>
          </a:endParaRPr>
        </a:p>
      </dsp:txBody>
      <dsp:txXfrm>
        <a:off x="5738086" y="2766669"/>
        <a:ext cx="2164165" cy="494048"/>
      </dsp:txXfrm>
    </dsp:sp>
    <dsp:sp modelId="{40E74B4A-9750-CA45-A360-B0DE1C9B63F2}">
      <dsp:nvSpPr>
        <dsp:cNvPr id="0" name=""/>
        <dsp:cNvSpPr/>
      </dsp:nvSpPr>
      <dsp:spPr>
        <a:xfrm>
          <a:off x="9100614" y="2438689"/>
          <a:ext cx="2455583" cy="512321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kumimoji="1" lang="ja-JP" altLang="en-US" sz="1600" kern="1200" dirty="0">
            <a:latin typeface="Meiryo" panose="020B0604030504040204" pitchFamily="34" charset="-128"/>
            <a:ea typeface="Meiryo" panose="020B0604030504040204" pitchFamily="34" charset="-128"/>
          </a:endParaRPr>
        </a:p>
      </dsp:txBody>
      <dsp:txXfrm>
        <a:off x="9100614" y="2438689"/>
        <a:ext cx="2455583" cy="512321"/>
      </dsp:txXfrm>
    </dsp:sp>
    <dsp:sp modelId="{9E7E838D-A11C-D24D-B49F-D66C51343483}">
      <dsp:nvSpPr>
        <dsp:cNvPr id="0" name=""/>
        <dsp:cNvSpPr/>
      </dsp:nvSpPr>
      <dsp:spPr>
        <a:xfrm>
          <a:off x="9100614" y="3047865"/>
          <a:ext cx="2455583" cy="512321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kumimoji="1" lang="ja-JP" altLang="en-US" sz="1600" kern="1200">
            <a:latin typeface="Meiryo" panose="020B0604030504040204" pitchFamily="34" charset="-128"/>
            <a:ea typeface="Meiryo" panose="020B0604030504040204" pitchFamily="34" charset="-128"/>
          </a:endParaRPr>
        </a:p>
      </dsp:txBody>
      <dsp:txXfrm>
        <a:off x="9100614" y="3047865"/>
        <a:ext cx="2455583" cy="512321"/>
      </dsp:txXfrm>
    </dsp:sp>
    <dsp:sp modelId="{12F109CC-F5A0-7747-B66B-1BD531535733}">
      <dsp:nvSpPr>
        <dsp:cNvPr id="0" name=""/>
        <dsp:cNvSpPr/>
      </dsp:nvSpPr>
      <dsp:spPr>
        <a:xfrm>
          <a:off x="5738086" y="3985021"/>
          <a:ext cx="2164165" cy="494048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kumimoji="1" lang="ja-JP" altLang="en-US" sz="1600" kern="1200" dirty="0">
            <a:latin typeface="Meiryo" panose="020B0604030504040204" pitchFamily="34" charset="-128"/>
            <a:ea typeface="Meiryo" panose="020B0604030504040204" pitchFamily="34" charset="-128"/>
          </a:endParaRPr>
        </a:p>
      </dsp:txBody>
      <dsp:txXfrm>
        <a:off x="5738086" y="3985021"/>
        <a:ext cx="2164165" cy="494048"/>
      </dsp:txXfrm>
    </dsp:sp>
    <dsp:sp modelId="{BC509FD6-5065-284C-B21D-BE2C37AC2542}">
      <dsp:nvSpPr>
        <dsp:cNvPr id="0" name=""/>
        <dsp:cNvSpPr/>
      </dsp:nvSpPr>
      <dsp:spPr>
        <a:xfrm>
          <a:off x="9100614" y="3657042"/>
          <a:ext cx="2455583" cy="512321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kumimoji="1" lang="ja-JP" altLang="en-US" sz="1600" kern="1200">
            <a:latin typeface="Meiryo" panose="020B0604030504040204" pitchFamily="34" charset="-128"/>
            <a:ea typeface="Meiryo" panose="020B0604030504040204" pitchFamily="34" charset="-128"/>
          </a:endParaRPr>
        </a:p>
      </dsp:txBody>
      <dsp:txXfrm>
        <a:off x="9100614" y="3657042"/>
        <a:ext cx="2455583" cy="512321"/>
      </dsp:txXfrm>
    </dsp:sp>
    <dsp:sp modelId="{2DE549C0-3E37-3141-A4C5-608EA1190811}">
      <dsp:nvSpPr>
        <dsp:cNvPr id="0" name=""/>
        <dsp:cNvSpPr/>
      </dsp:nvSpPr>
      <dsp:spPr>
        <a:xfrm>
          <a:off x="9100614" y="4266218"/>
          <a:ext cx="2455583" cy="512321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kumimoji="1" lang="ja-JP" altLang="en-US" sz="1600" kern="1200">
            <a:latin typeface="Meiryo" panose="020B0604030504040204" pitchFamily="34" charset="-128"/>
            <a:ea typeface="Meiryo" panose="020B0604030504040204" pitchFamily="34" charset="-128"/>
          </a:endParaRPr>
        </a:p>
      </dsp:txBody>
      <dsp:txXfrm>
        <a:off x="9100614" y="4266218"/>
        <a:ext cx="2455583" cy="512321"/>
      </dsp:txXfrm>
    </dsp:sp>
    <dsp:sp modelId="{3477857D-C4FB-5C48-900C-61ECF1FF2D83}">
      <dsp:nvSpPr>
        <dsp:cNvPr id="0" name=""/>
        <dsp:cNvSpPr/>
      </dsp:nvSpPr>
      <dsp:spPr>
        <a:xfrm>
          <a:off x="2785333" y="5775651"/>
          <a:ext cx="2377169" cy="539338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ja-JP" altLang="en-US" sz="1600" kern="1200" dirty="0">
              <a:latin typeface="Meiryo" panose="020B0604030504040204" pitchFamily="34" charset="-128"/>
              <a:ea typeface="Meiryo" panose="020B0604030504040204" pitchFamily="34" charset="-128"/>
            </a:rPr>
            <a:t>　</a:t>
          </a:r>
        </a:p>
      </dsp:txBody>
      <dsp:txXfrm>
        <a:off x="2785333" y="5775651"/>
        <a:ext cx="2377169" cy="539338"/>
      </dsp:txXfrm>
    </dsp:sp>
    <dsp:sp modelId="{C3FA0BFF-6DDC-724A-8F98-2ABDAC7026C2}">
      <dsp:nvSpPr>
        <dsp:cNvPr id="0" name=""/>
        <dsp:cNvSpPr/>
      </dsp:nvSpPr>
      <dsp:spPr>
        <a:xfrm>
          <a:off x="5738086" y="5203374"/>
          <a:ext cx="2164165" cy="494048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kumimoji="1" lang="ja-JP" altLang="en-US" sz="1600" kern="1200" dirty="0">
            <a:latin typeface="Meiryo" panose="020B0604030504040204" pitchFamily="34" charset="-128"/>
            <a:ea typeface="Meiryo" panose="020B0604030504040204" pitchFamily="34" charset="-128"/>
          </a:endParaRPr>
        </a:p>
      </dsp:txBody>
      <dsp:txXfrm>
        <a:off x="5738086" y="5203374"/>
        <a:ext cx="2164165" cy="494048"/>
      </dsp:txXfrm>
    </dsp:sp>
    <dsp:sp modelId="{C9CB7F83-390C-3F4E-9B2B-C0D07BC547DE}">
      <dsp:nvSpPr>
        <dsp:cNvPr id="0" name=""/>
        <dsp:cNvSpPr/>
      </dsp:nvSpPr>
      <dsp:spPr>
        <a:xfrm>
          <a:off x="9100614" y="4875395"/>
          <a:ext cx="2455583" cy="512321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kumimoji="1" lang="ja-JP" altLang="en-US" sz="1600" kern="1200" dirty="0">
            <a:latin typeface="Meiryo" panose="020B0604030504040204" pitchFamily="34" charset="-128"/>
            <a:ea typeface="Meiryo" panose="020B0604030504040204" pitchFamily="34" charset="-128"/>
          </a:endParaRPr>
        </a:p>
      </dsp:txBody>
      <dsp:txXfrm>
        <a:off x="9100614" y="4875395"/>
        <a:ext cx="2455583" cy="512321"/>
      </dsp:txXfrm>
    </dsp:sp>
    <dsp:sp modelId="{3D9E1F2B-186D-D14D-B636-08A4C8F191B3}">
      <dsp:nvSpPr>
        <dsp:cNvPr id="0" name=""/>
        <dsp:cNvSpPr/>
      </dsp:nvSpPr>
      <dsp:spPr>
        <a:xfrm>
          <a:off x="9100614" y="5484571"/>
          <a:ext cx="2455583" cy="512321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kumimoji="1" lang="ja-JP" altLang="en-US" sz="1600" kern="1200" dirty="0">
            <a:latin typeface="Meiryo" panose="020B0604030504040204" pitchFamily="34" charset="-128"/>
            <a:ea typeface="Meiryo" panose="020B0604030504040204" pitchFamily="34" charset="-128"/>
          </a:endParaRPr>
        </a:p>
      </dsp:txBody>
      <dsp:txXfrm>
        <a:off x="9100614" y="5484571"/>
        <a:ext cx="2455583" cy="512321"/>
      </dsp:txXfrm>
    </dsp:sp>
    <dsp:sp modelId="{459A1406-BD6B-734D-A286-7D5A4255C1F7}">
      <dsp:nvSpPr>
        <dsp:cNvPr id="0" name=""/>
        <dsp:cNvSpPr/>
      </dsp:nvSpPr>
      <dsp:spPr>
        <a:xfrm>
          <a:off x="5738086" y="6421727"/>
          <a:ext cx="2164165" cy="494048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kumimoji="1" lang="ja-JP" altLang="en-US" sz="1600" kern="1200" dirty="0">
            <a:latin typeface="Meiryo" panose="020B0604030504040204" pitchFamily="34" charset="-128"/>
            <a:ea typeface="Meiryo" panose="020B0604030504040204" pitchFamily="34" charset="-128"/>
          </a:endParaRPr>
        </a:p>
      </dsp:txBody>
      <dsp:txXfrm>
        <a:off x="5738086" y="6421727"/>
        <a:ext cx="2164165" cy="494048"/>
      </dsp:txXfrm>
    </dsp:sp>
    <dsp:sp modelId="{3F1425C5-8DF4-0E4D-9B2F-1157DA520CE6}">
      <dsp:nvSpPr>
        <dsp:cNvPr id="0" name=""/>
        <dsp:cNvSpPr/>
      </dsp:nvSpPr>
      <dsp:spPr>
        <a:xfrm>
          <a:off x="9100614" y="6093747"/>
          <a:ext cx="2455583" cy="512321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kumimoji="1" lang="ja-JP" altLang="en-US" sz="1600" kern="1200">
            <a:latin typeface="Meiryo" panose="020B0604030504040204" pitchFamily="34" charset="-128"/>
            <a:ea typeface="Meiryo" panose="020B0604030504040204" pitchFamily="34" charset="-128"/>
          </a:endParaRPr>
        </a:p>
      </dsp:txBody>
      <dsp:txXfrm>
        <a:off x="9100614" y="6093747"/>
        <a:ext cx="2455583" cy="512321"/>
      </dsp:txXfrm>
    </dsp:sp>
    <dsp:sp modelId="{8A328B9A-E6F3-4A41-8346-D4D44A819515}">
      <dsp:nvSpPr>
        <dsp:cNvPr id="0" name=""/>
        <dsp:cNvSpPr/>
      </dsp:nvSpPr>
      <dsp:spPr>
        <a:xfrm>
          <a:off x="9100614" y="6702924"/>
          <a:ext cx="2455583" cy="512321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kumimoji="1" lang="ja-JP" altLang="en-US" sz="1600" kern="1200">
            <a:latin typeface="Meiryo" panose="020B0604030504040204" pitchFamily="34" charset="-128"/>
            <a:ea typeface="Meiryo" panose="020B0604030504040204" pitchFamily="34" charset="-128"/>
          </a:endParaRPr>
        </a:p>
      </dsp:txBody>
      <dsp:txXfrm>
        <a:off x="9100614" y="6702924"/>
        <a:ext cx="2455583" cy="51232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9/3/layout/HorizontalOrganizationChart">
  <dgm:title val=""/>
  <dgm:desc val=""/>
  <dgm:catLst>
    <dgm:cat type="hierarchy" pri="43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305"/>
      <dgm:constr type="w" for="des" forName="rootComposite" refType="w" fact="10"/>
      <dgm:constr type="h" for="des" forName="rootComposite" refType="w" refFor="des" refForName="rootComposite1" fact="0.305"/>
      <dgm:constr type="w" for="des" forName="rootComposite3" refType="w" fact="10"/>
      <dgm:constr type="h" for="des" forName="rootComposite3" refType="w" refFor="des" refForName="rootComposite1" fact="0.305"/>
      <dgm:constr type="primFontSz" for="des" ptType="node" op="equ"/>
      <dgm:constr type="sp" for="des" op="equ"/>
      <dgm:constr type="sp" for="des" forName="hierRoot1" refType="w" refFor="des" refForName="rootComposite1" fact="0.2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125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125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func="var" arg="dir" op="equ" val="norm">
                  <dgm:alg type="hierRoot">
                    <dgm:param type="hierAlign" val="lT"/>
                  </dgm:alg>
                  <dgm:constrLst>
                    <dgm:constr type="alignOff" val="0.75"/>
                  </dgm:constrLst>
                </dgm:if>
                <dgm:else name="Name9">
                  <dgm:alg type="hierRoot">
                    <dgm:param type="hierAlign" val="rT"/>
                  </dgm:alg>
                  <dgm:constrLst>
                    <dgm:constr type="alignOff" val="0.75"/>
                  </dgm:constrLst>
                </dgm:else>
              </dgm:choose>
            </dgm:if>
            <dgm:if name="Name10" func="var" arg="hierBranch" op="equ" val="r">
              <dgm:choose name="Name11">
                <dgm:if name="Name12" func="var" arg="dir" op="equ" val="norm">
                  <dgm:alg type="hierRoot">
                    <dgm:param type="hierAlign" val="lB"/>
                  </dgm:alg>
                  <dgm:constrLst>
                    <dgm:constr type="alignOff" val="0.75"/>
                  </dgm:constrLst>
                </dgm:if>
                <dgm:else name="Name13">
                  <dgm:alg type="hierRoot">
                    <dgm:param type="hierAlign" val="rB"/>
                  </dgm:alg>
                  <dgm:constrLst>
                    <dgm:constr type="alignOff" val="0.75"/>
                  </dgm:constrLst>
                </dgm:else>
              </dgm:choose>
            </dgm:if>
            <dgm:if name="Name14" func="var" arg="hierBranch" op="equ" val="hang">
              <dgm:choose name="Name15">
                <dgm:if name="Name16" func="var" arg="dir" op="equ" val="norm">
                  <dgm:alg type="hierRoot">
                    <dgm:param type="hierAlign" val="lCtrCh"/>
                  </dgm:alg>
                  <dgm:constrLst>
                    <dgm:constr type="alignOff" val="0.65"/>
                  </dgm:constrLst>
                </dgm:if>
                <dgm:else name="Name17">
                  <dgm:alg type="hierRoot">
                    <dgm:param type="hierAlign" val="rCtrCh"/>
                  </dgm:alg>
                  <dgm:constrLst>
                    <dgm:constr type="alignOff" val="0.65"/>
                  </dgm:constrLst>
                </dgm:else>
              </dgm:choose>
            </dgm:if>
            <dgm:else name="Name18">
              <dgm:choose name="Name19">
                <dgm:if name="Name20" func="var" arg="dir" op="equ" val="norm">
                  <dgm:alg type="hierRoot">
                    <dgm:param type="hierAlign" val="lCtrCh"/>
                  </dgm:alg>
                  <dgm:constrLst>
                    <dgm:constr type="alignOff"/>
                    <dgm:constr type="bendDist" for="des" ptType="parTrans" refType="sp" fact="0.5"/>
                  </dgm:constrLst>
                </dgm:if>
                <dgm:else name="Name21">
                  <dgm:alg type="hierRoot">
                    <dgm:param type="hierAlign" val="rCtrCh"/>
                  </dgm:alg>
                  <dgm:constrLst>
                    <dgm:constr type="alignOff"/>
                    <dgm:constr type="bendDist" for="des" ptType="parTrans" refType="sp" fact="0.5"/>
                  </dgm:constrLst>
                </dgm:else>
              </dgm:choose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22">
              <dgm:if name="Name23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24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25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6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7">
              <dgm:if name="Name28" func="var" arg="hierBranch" op="equ" val="l">
                <dgm:choose name="Name29">
                  <dgm:if name="Name30" func="var" arg="dir" op="equ" val="norm">
                    <dgm:alg type="hierChild">
                      <dgm:param type="chAlign" val="t"/>
                      <dgm:param type="linDir" val="fromL"/>
                    </dgm:alg>
                  </dgm:if>
                  <dgm:else name="Name31">
                    <dgm:alg type="hierChild">
                      <dgm:param type="chAlign" val="t"/>
                      <dgm:param type="linDir" val="fromR"/>
                    </dgm:alg>
                  </dgm:else>
                </dgm:choose>
              </dgm:if>
              <dgm:if name="Name32" func="var" arg="hierBranch" op="equ" val="r">
                <dgm:choose name="Name33">
                  <dgm:if name="Name34" func="var" arg="dir" op="equ" val="norm">
                    <dgm:alg type="hierChild">
                      <dgm:param type="chAlign" val="b"/>
                      <dgm:param type="linDir" val="fromL"/>
                    </dgm:alg>
                  </dgm:if>
                  <dgm:else name="Name35">
                    <dgm:alg type="hierChild">
                      <dgm:param type="chAlign" val="b"/>
                      <dgm:param type="linDir" val="fromR"/>
                    </dgm:alg>
                  </dgm:else>
                </dgm:choose>
              </dgm:if>
              <dgm:if name="Name36" func="var" arg="hierBranch" op="equ" val="hang">
                <dgm:choose name="Name37">
                  <dgm:if name="Name38" func="var" arg="dir" op="equ" val="norm">
                    <dgm:alg type="hierChild">
                      <dgm:param type="chAlign" val="l"/>
                      <dgm:param type="linDir" val="fromT"/>
                      <dgm:param type="secChAlign" val="t"/>
                      <dgm:param type="secLinDir" val="fromL"/>
                    </dgm:alg>
                  </dgm:if>
                  <dgm:else name="Name39">
                    <dgm:alg type="hierChild">
                      <dgm:param type="chAlign" val="r"/>
                      <dgm:param type="linDir" val="fromT"/>
                      <dgm:param type="secChAlign" val="t"/>
                      <dgm:param type="secLinDir" val="fromR"/>
                    </dgm:alg>
                  </dgm:else>
                </dgm:choose>
              </dgm:if>
              <dgm:else name="Name40">
                <dgm:choose name="Name41">
                  <dgm:if name="Name42" func="var" arg="dir" op="equ" val="norm">
                    <dgm:alg type="hierChild">
                      <dgm:param type="linDir" val="fromT"/>
                      <dgm:param type="chAlign" val="l"/>
                    </dgm:alg>
                  </dgm:if>
                  <dgm:else name="Name43">
                    <dgm:alg type="hierChild">
                      <dgm:param type="linDir" val="fromT"/>
                      <dgm:param type="chAlign" val="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44" axis="precedSib" ptType="parTrans" st="-1" cnt="1">
                <dgm:choose name="Name45">
                  <dgm:if name="Name46" func="var" arg="hierBranch" op="equ" val="hang">
                    <dgm:layoutNode name="Name47">
                      <dgm:choose name="Name48">
                        <dgm:if name="Name49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bCtr tCtr"/>
                          </dgm:alg>
                        </dgm:if>
                        <dgm:else name="Name5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bCtr t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51" func="var" arg="hierBranch" op="equ" val="l">
                    <dgm:layoutNode name="Name52">
                      <dgm:choose name="Name53">
                        <dgm:if name="Name54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tCtr"/>
                          </dgm:alg>
                        </dgm:if>
                        <dgm:else name="Name55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t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56" func="var" arg="hierBranch" op="equ" val="r">
                    <dgm:layoutNode name="Name57">
                      <dgm:choose name="Name58">
                        <dgm:if name="Name59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bCtr"/>
                          </dgm:alg>
                        </dgm:if>
                        <dgm:else name="Name6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b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61">
                    <dgm:choose name="Name62">
                      <dgm:if name="Name63" func="var" arg="dir" op="equ" val="norm">
                        <dgm:layoutNode name="Name64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midL"/>
                            <dgm:param type="bendPt" val="end"/>
                          </dgm:alg>
                          <dgm:shape xmlns:r="http://schemas.openxmlformats.org/officeDocument/2006/relationships" type="conn" r:blip="" zOrderOff="-99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if>
                      <dgm:else name="Name65">
                        <dgm:layoutNode name="Name66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midR"/>
                            <dgm:param type="bendPt" val="end"/>
                          </dgm:alg>
                          <dgm:shape xmlns:r="http://schemas.openxmlformats.org/officeDocument/2006/relationships" type="conn" r:blip="" zOrderOff="-99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else>
                    </dgm:choos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7">
                  <dgm:if name="Name68" func="var" arg="hierBranch" op="equ" val="l">
                    <dgm:choose name="Name69">
                      <dgm:if name="Name70" func="var" arg="dir" op="equ" val="norm">
                        <dgm:alg type="hierRoot">
                          <dgm:param type="hierAlign" val="lT"/>
                        </dgm:alg>
                        <dgm:constrLst>
                          <dgm:constr type="alignOff" val="0.75"/>
                        </dgm:constrLst>
                      </dgm:if>
                      <dgm:else name="Name71">
                        <dgm:alg type="hierRoot">
                          <dgm:param type="hierAlign" val="rT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72" func="var" arg="hierBranch" op="equ" val="r">
                    <dgm:choose name="Name73">
                      <dgm:if name="Name74" func="var" arg="dir" op="equ" val="norm">
                        <dgm:alg type="hierRoot">
                          <dgm:param type="hierAlign" val="lB"/>
                        </dgm:alg>
                        <dgm:constrLst>
                          <dgm:constr type="alignOff" val="0.75"/>
                        </dgm:constrLst>
                      </dgm:if>
                      <dgm:else name="Name75">
                        <dgm:alg type="hierRoot">
                          <dgm:param type="hierAlign" val="rB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76" func="var" arg="hierBranch" op="equ" val="hang">
                    <dgm:choose name="Name77">
                      <dgm:if name="Name78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 val="0.65"/>
                        </dgm:constrLst>
                      </dgm:if>
                      <dgm:else name="Name79">
                        <dgm:alg type="hierRoot">
                          <dgm:param type="hierAlign" val="rCtrCh"/>
                        </dgm:alg>
                        <dgm:constrLst>
                          <dgm:constr type="alignOff" val="0.65"/>
                        </dgm:constrLst>
                      </dgm:else>
                    </dgm:choose>
                  </dgm:if>
                  <dgm:else name="Name80">
                    <dgm:choose name="Name81">
                      <dgm:if name="Name82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if>
                      <dgm:else name="Name83">
                        <dgm:alg type="hierRoot">
                          <dgm:param type="hierAlign" val="r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84">
                    <dgm:if name="Name85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6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7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8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9">
                    <dgm:if name="Name90" func="var" arg="hierBranch" op="equ" val="l">
                      <dgm:choose name="Name91">
                        <dgm:if name="Name92" func="var" arg="dir" op="equ" val="norm">
                          <dgm:alg type="hierChild">
                            <dgm:param type="chAlign" val="t"/>
                            <dgm:param type="linDir" val="fromL"/>
                          </dgm:alg>
                        </dgm:if>
                        <dgm:else name="Name93">
                          <dgm:alg type="hierChild">
                            <dgm:param type="chAlign" val="t"/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r">
                      <dgm:choose name="Name95">
                        <dgm:if name="Name96" func="var" arg="dir" op="equ" val="norm">
                          <dgm:alg type="hierChild">
                            <dgm:param type="chAlign" val="b"/>
                            <dgm:param type="linDir" val="fromL"/>
                          </dgm:alg>
                        </dgm:if>
                        <dgm:else name="Name97">
                          <dgm:alg type="hierChild">
                            <dgm:param type="chAlign" val="b"/>
                            <dgm:param type="linDir" val="fromR"/>
                          </dgm:alg>
                        </dgm:else>
                      </dgm:choose>
                    </dgm:if>
                    <dgm:if name="Name98" func="var" arg="hierBranch" op="equ" val="hang">
                      <dgm:choose name="Name99">
                        <dgm:if name="Name100" func="var" arg="dir" op="equ" val="norm">
                          <dgm:alg type="hierChild">
                            <dgm:param type="chAlign" val="l"/>
                            <dgm:param type="linDir" val="fromT"/>
                            <dgm:param type="secChAlign" val="t"/>
                            <dgm:param type="secLinDir" val="fromL"/>
                          </dgm:alg>
                        </dgm:if>
                        <dgm:else name="Name101">
                          <dgm:alg type="hierChild">
                            <dgm:param type="chAlign" val="r"/>
                            <dgm:param type="linDir" val="fromT"/>
                            <dgm:param type="secChAlign" val="t"/>
                            <dgm:param type="secLinDir" val="fromR"/>
                          </dgm:alg>
                        </dgm:else>
                      </dgm:choose>
                    </dgm:if>
                    <dgm:else name="Name102">
                      <dgm:choose name="Name103">
                        <dgm:if name="Name104" func="var" arg="dir" op="equ" val="norm">
                          <dgm:alg type="hierChild">
                            <dgm:param type="linDir" val="fromT"/>
                            <dgm:param type="chAlign" val="l"/>
                          </dgm:alg>
                        </dgm:if>
                        <dgm:else name="Name105">
                          <dgm:alg type="hierChild">
                            <dgm:param type="linDir" val="fromT"/>
                            <dgm:param type="ch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a"/>
                </dgm:layoutNode>
                <dgm:layoutNode name="hierChild5">
                  <dgm:choose name="Name107">
                    <dgm:if name="Name108" func="var" arg="dir" op="equ" val="norm">
                      <dgm:alg type="hierChild">
                        <dgm:param type="chAlign" val="l"/>
                        <dgm:param type="linDir" val="fromT"/>
                        <dgm:param type="secChAlign" val="t"/>
                        <dgm:param type="secLinDir" val="fromL"/>
                      </dgm:alg>
                    </dgm:if>
                    <dgm:else name="Name109">
                      <dgm:alg type="hierChild">
                        <dgm:param type="chAlign" val="r"/>
                        <dgm:param type="linDir" val="fromT"/>
                        <dgm:param type="secChAlign" val="t"/>
                        <dgm:param type="sec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10" ref="rep2b"/>
                </dgm:layoutNode>
              </dgm:layoutNode>
            </dgm:forEach>
          </dgm:layoutNode>
          <dgm:layoutNode name="hierChild3">
            <dgm:choose name="Name111">
              <dgm:if name="Name112" func="var" arg="dir" op="equ" val="norm">
                <dgm:alg type="hierChild">
                  <dgm:param type="chAlign" val="l"/>
                  <dgm:param type="linDir" val="fromT"/>
                  <dgm:param type="secChAlign" val="t"/>
                  <dgm:param type="secLinDir" val="fromL"/>
                </dgm:alg>
              </dgm:if>
              <dgm:else name="Name113">
                <dgm:alg type="hierChild">
                  <dgm:param type="chAlign" val="r"/>
                  <dgm:param type="linDir" val="fromT"/>
                  <dgm:param type="secChAlign" val="t"/>
                  <dgm:param type="sec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4" axis="precedSib" ptType="parTrans" st="-1" cnt="1">
                <dgm:layoutNode name="Name115">
                  <dgm:choose name="Name116">
                    <dgm:if name="Name117" func="var" arg="dir" op="equ" val="norm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midR"/>
                        <dgm:param type="endPts" val="bCtr tCtr"/>
                      </dgm:alg>
                    </dgm:if>
                    <dgm:else name="Name11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midL"/>
                        <dgm:param type="endPts" val="bCtr tCtr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9">
                  <dgm:if name="Name120" func="var" arg="hierBranch" op="equ" val="l">
                    <dgm:choose name="Name121">
                      <dgm:if name="Name122" func="var" arg="dir" op="equ" val="norm">
                        <dgm:alg type="hierRoot">
                          <dgm:param type="hierAlign" val="lT"/>
                        </dgm:alg>
                        <dgm:constrLst>
                          <dgm:constr type="alignOff" val="0.75"/>
                        </dgm:constrLst>
                      </dgm:if>
                      <dgm:else name="Name123">
                        <dgm:alg type="hierRoot">
                          <dgm:param type="hierAlign" val="rT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124" func="var" arg="hierBranch" op="equ" val="r">
                    <dgm:choose name="Name125">
                      <dgm:if name="Name126" func="var" arg="dir" op="equ" val="norm">
                        <dgm:alg type="hierRoot">
                          <dgm:param type="hierAlign" val="lB"/>
                        </dgm:alg>
                        <dgm:constrLst>
                          <dgm:constr type="alignOff" val="0.75"/>
                        </dgm:constrLst>
                      </dgm:if>
                      <dgm:else name="Name127">
                        <dgm:alg type="hierRoot">
                          <dgm:param type="hierAlign" val="rB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128" func="var" arg="hierBranch" op="equ" val="hang">
                    <dgm:choose name="Name129">
                      <dgm:if name="Name130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 val="0.65"/>
                        </dgm:constrLst>
                      </dgm:if>
                      <dgm:else name="Name131">
                        <dgm:alg type="hierRoot">
                          <dgm:param type="hierAlign" val="rCtrCh"/>
                        </dgm:alg>
                        <dgm:constrLst>
                          <dgm:constr type="alignOff" val="0.65"/>
                        </dgm:constrLst>
                      </dgm:else>
                    </dgm:choose>
                  </dgm:if>
                  <dgm:else name="Name132">
                    <dgm:choose name="Name133">
                      <dgm:if name="Name134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if>
                      <dgm:else name="Name135">
                        <dgm:alg type="hierRoot">
                          <dgm:param type="hierAlign" val="r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36">
                    <dgm:if name="Name137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38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39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40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41">
                    <dgm:if name="Name142" func="var" arg="hierBranch" op="equ" val="l">
                      <dgm:choose name="Name143">
                        <dgm:if name="Name144" func="var" arg="dir" op="equ" val="norm">
                          <dgm:alg type="hierChild">
                            <dgm:param type="chAlign" val="t"/>
                            <dgm:param type="linDir" val="fromL"/>
                          </dgm:alg>
                        </dgm:if>
                        <dgm:else name="Name145">
                          <dgm:alg type="hierChild">
                            <dgm:param type="chAlign" val="t"/>
                            <dgm:param type="linDir" val="fromR"/>
                          </dgm:alg>
                        </dgm:else>
                      </dgm:choose>
                    </dgm:if>
                    <dgm:if name="Name146" func="var" arg="hierBranch" op="equ" val="r">
                      <dgm:choose name="Name147">
                        <dgm:if name="Name148" func="var" arg="dir" op="equ" val="norm">
                          <dgm:alg type="hierChild">
                            <dgm:param type="chAlign" val="b"/>
                            <dgm:param type="linDir" val="fromL"/>
                          </dgm:alg>
                        </dgm:if>
                        <dgm:else name="Name149">
                          <dgm:alg type="hierChild">
                            <dgm:param type="chAlign" val="b"/>
                            <dgm:param type="linDir" val="fromR"/>
                          </dgm:alg>
                        </dgm:else>
                      </dgm:choose>
                    </dgm:if>
                    <dgm:if name="Name150" func="var" arg="hierBranch" op="equ" val="hang">
                      <dgm:choose name="Name151">
                        <dgm:if name="Name152" func="var" arg="dir" op="equ" val="norm">
                          <dgm:alg type="hierChild">
                            <dgm:param type="chAlign" val="l"/>
                            <dgm:param type="linDir" val="fromT"/>
                            <dgm:param type="secChAlign" val="t"/>
                            <dgm:param type="secLinDir" val="fromL"/>
                          </dgm:alg>
                        </dgm:if>
                        <dgm:else name="Name153">
                          <dgm:alg type="hierChild">
                            <dgm:param type="chAlign" val="r"/>
                            <dgm:param type="linDir" val="fromT"/>
                            <dgm:param type="secChAlign" val="t"/>
                            <dgm:param type="secLinDir" val="fromR"/>
                          </dgm:alg>
                        </dgm:else>
                      </dgm:choose>
                    </dgm:if>
                    <dgm:else name="Name154">
                      <dgm:choose name="Name155">
                        <dgm:if name="Name156" func="var" arg="dir" op="equ" val="norm">
                          <dgm:alg type="hierChild">
                            <dgm:param type="linDir" val="fromT"/>
                            <dgm:param type="chAlign" val="l"/>
                          </dgm:alg>
                        </dgm:if>
                        <dgm:else name="Name157">
                          <dgm:alg type="hierChild">
                            <dgm:param type="linDir" val="fromT"/>
                            <dgm:param type="ch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58" ref="rep2a"/>
                </dgm:layoutNode>
                <dgm:layoutNode name="hierChild7">
                  <dgm:choose name="Name159">
                    <dgm:if name="Name160" func="var" arg="dir" op="equ" val="norm">
                      <dgm:alg type="hierChild">
                        <dgm:param type="chAlign" val="l"/>
                        <dgm:param type="linDir" val="fromT"/>
                        <dgm:param type="secChAlign" val="t"/>
                        <dgm:param type="secLinDir" val="fromL"/>
                      </dgm:alg>
                    </dgm:if>
                    <dgm:else name="Name161">
                      <dgm:alg type="hierChild">
                        <dgm:param type="chAlign" val="r"/>
                        <dgm:param type="linDir" val="fromT"/>
                        <dgm:param type="secChAlign" val="t"/>
                        <dgm:param type="sec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62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Shape 107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08" name="Shape 108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861294519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25000"/>
      </a:lnSpc>
      <a:defRPr sz="2400">
        <a:latin typeface="+mj-lt"/>
        <a:ea typeface="+mj-ea"/>
        <a:cs typeface="+mj-cs"/>
        <a:sym typeface="Avenir Roman"/>
      </a:defRPr>
    </a:lvl1pPr>
    <a:lvl2pPr indent="228600" defTabSz="457200" latinLnBrk="0">
      <a:lnSpc>
        <a:spcPct val="125000"/>
      </a:lnSpc>
      <a:defRPr sz="2400">
        <a:latin typeface="+mj-lt"/>
        <a:ea typeface="+mj-ea"/>
        <a:cs typeface="+mj-cs"/>
        <a:sym typeface="Avenir Roman"/>
      </a:defRPr>
    </a:lvl2pPr>
    <a:lvl3pPr indent="457200" defTabSz="457200" latinLnBrk="0">
      <a:lnSpc>
        <a:spcPct val="125000"/>
      </a:lnSpc>
      <a:defRPr sz="2400">
        <a:latin typeface="+mj-lt"/>
        <a:ea typeface="+mj-ea"/>
        <a:cs typeface="+mj-cs"/>
        <a:sym typeface="Avenir Roman"/>
      </a:defRPr>
    </a:lvl3pPr>
    <a:lvl4pPr indent="685800" defTabSz="457200" latinLnBrk="0">
      <a:lnSpc>
        <a:spcPct val="125000"/>
      </a:lnSpc>
      <a:defRPr sz="2400">
        <a:latin typeface="+mj-lt"/>
        <a:ea typeface="+mj-ea"/>
        <a:cs typeface="+mj-cs"/>
        <a:sym typeface="Avenir Roman"/>
      </a:defRPr>
    </a:lvl4pPr>
    <a:lvl5pPr indent="914400" defTabSz="457200" latinLnBrk="0">
      <a:lnSpc>
        <a:spcPct val="125000"/>
      </a:lnSpc>
      <a:defRPr sz="2400">
        <a:latin typeface="+mj-lt"/>
        <a:ea typeface="+mj-ea"/>
        <a:cs typeface="+mj-cs"/>
        <a:sym typeface="Avenir Roman"/>
      </a:defRPr>
    </a:lvl5pPr>
    <a:lvl6pPr indent="1143000" defTabSz="457200" latinLnBrk="0">
      <a:lnSpc>
        <a:spcPct val="125000"/>
      </a:lnSpc>
      <a:defRPr sz="2400">
        <a:latin typeface="+mj-lt"/>
        <a:ea typeface="+mj-ea"/>
        <a:cs typeface="+mj-cs"/>
        <a:sym typeface="Avenir Roman"/>
      </a:defRPr>
    </a:lvl6pPr>
    <a:lvl7pPr indent="1371600" defTabSz="457200" latinLnBrk="0">
      <a:lnSpc>
        <a:spcPct val="125000"/>
      </a:lnSpc>
      <a:defRPr sz="2400">
        <a:latin typeface="+mj-lt"/>
        <a:ea typeface="+mj-ea"/>
        <a:cs typeface="+mj-cs"/>
        <a:sym typeface="Avenir Roman"/>
      </a:defRPr>
    </a:lvl7pPr>
    <a:lvl8pPr indent="1600200" defTabSz="457200" latinLnBrk="0">
      <a:lnSpc>
        <a:spcPct val="125000"/>
      </a:lnSpc>
      <a:defRPr sz="2400">
        <a:latin typeface="+mj-lt"/>
        <a:ea typeface="+mj-ea"/>
        <a:cs typeface="+mj-cs"/>
        <a:sym typeface="Avenir Roman"/>
      </a:defRPr>
    </a:lvl8pPr>
    <a:lvl9pPr indent="1828800" defTabSz="457200" latinLnBrk="0">
      <a:lnSpc>
        <a:spcPct val="125000"/>
      </a:lnSpc>
      <a:defRPr sz="2400">
        <a:latin typeface="+mj-lt"/>
        <a:ea typeface="+mj-ea"/>
        <a:cs typeface="+mj-cs"/>
        <a:sym typeface="Avenir Roman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タイトル &amp; サブタイトル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タイトルテキスト"/>
          <p:cNvSpPr txBox="1">
            <a:spLocks noGrp="1"/>
          </p:cNvSpPr>
          <p:nvPr>
            <p:ph type="title"/>
          </p:nvPr>
        </p:nvSpPr>
        <p:spPr>
          <a:xfrm>
            <a:off x="1270000" y="1638300"/>
            <a:ext cx="10464800" cy="3302000"/>
          </a:xfrm>
          <a:prstGeom prst="rect">
            <a:avLst/>
          </a:prstGeom>
        </p:spPr>
        <p:txBody>
          <a:bodyPr anchor="b"/>
          <a:lstStyle/>
          <a:p>
            <a:r>
              <a:t>タイトルテキスト</a:t>
            </a:r>
          </a:p>
        </p:txBody>
      </p:sp>
      <p:sp>
        <p:nvSpPr>
          <p:cNvPr id="12" name="本文レベル1…"/>
          <p:cNvSpPr txBox="1">
            <a:spLocks noGrp="1"/>
          </p:cNvSpPr>
          <p:nvPr>
            <p:ph type="body" sz="quarter" idx="1"/>
          </p:nvPr>
        </p:nvSpPr>
        <p:spPr>
          <a:xfrm>
            <a:off x="1270000" y="5029200"/>
            <a:ext cx="10464800" cy="11303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200"/>
            </a:lvl1pPr>
            <a:lvl2pPr marL="0" indent="0" algn="ctr">
              <a:spcBef>
                <a:spcPts val="0"/>
              </a:spcBef>
              <a:buSzTx/>
              <a:buNone/>
              <a:defRPr sz="3200"/>
            </a:lvl2pPr>
            <a:lvl3pPr marL="0" indent="0" algn="ctr">
              <a:spcBef>
                <a:spcPts val="0"/>
              </a:spcBef>
              <a:buSzTx/>
              <a:buNone/>
              <a:defRPr sz="3200"/>
            </a:lvl3pPr>
            <a:lvl4pPr marL="0" indent="0" algn="ctr">
              <a:spcBef>
                <a:spcPts val="0"/>
              </a:spcBef>
              <a:buSzTx/>
              <a:buNone/>
              <a:defRPr sz="3200"/>
            </a:lvl4pPr>
            <a:lvl5pPr marL="0" indent="0" algn="ctr">
              <a:spcBef>
                <a:spcPts val="0"/>
              </a:spcBef>
              <a:buSzTx/>
              <a:buNone/>
              <a:defRPr sz="3200"/>
            </a:lvl5pPr>
          </a:lstStyle>
          <a:p>
            <a:r>
              <a:t>本文レベル1</a:t>
            </a:r>
          </a:p>
          <a:p>
            <a:pPr lvl="1"/>
            <a:r>
              <a:t>本文レベル2</a:t>
            </a:r>
          </a:p>
          <a:p>
            <a:pPr lvl="2"/>
            <a:r>
              <a:t>本文レベル3</a:t>
            </a:r>
          </a:p>
          <a:p>
            <a:pPr lvl="3"/>
            <a:r>
              <a:t>本文レベル4</a:t>
            </a:r>
          </a:p>
          <a:p>
            <a:pPr lvl="4"/>
            <a:r>
              <a:t>本文レベル5</a:t>
            </a:r>
          </a:p>
        </p:txBody>
      </p:sp>
      <p:sp>
        <p:nvSpPr>
          <p:cNvPr id="13" name="スライド番号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引用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スライド番号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写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スライド番号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スライド番号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画像（横長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タイトルテキスト"/>
          <p:cNvSpPr txBox="1">
            <a:spLocks noGrp="1"/>
          </p:cNvSpPr>
          <p:nvPr>
            <p:ph type="title"/>
          </p:nvPr>
        </p:nvSpPr>
        <p:spPr>
          <a:xfrm>
            <a:off x="1270000" y="6718300"/>
            <a:ext cx="10464800" cy="1422400"/>
          </a:xfrm>
          <a:prstGeom prst="rect">
            <a:avLst/>
          </a:prstGeom>
        </p:spPr>
        <p:txBody>
          <a:bodyPr anchor="b"/>
          <a:lstStyle/>
          <a:p>
            <a:r>
              <a:t>タイトルテキスト</a:t>
            </a:r>
          </a:p>
        </p:txBody>
      </p:sp>
      <p:sp>
        <p:nvSpPr>
          <p:cNvPr id="21" name="本文レベル1…"/>
          <p:cNvSpPr txBox="1">
            <a:spLocks noGrp="1"/>
          </p:cNvSpPr>
          <p:nvPr>
            <p:ph type="body" sz="quarter" idx="1"/>
          </p:nvPr>
        </p:nvSpPr>
        <p:spPr>
          <a:xfrm>
            <a:off x="1270000" y="8191500"/>
            <a:ext cx="10464800" cy="11303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200"/>
            </a:lvl1pPr>
            <a:lvl2pPr marL="0" indent="0" algn="ctr">
              <a:spcBef>
                <a:spcPts val="0"/>
              </a:spcBef>
              <a:buSzTx/>
              <a:buNone/>
              <a:defRPr sz="3200"/>
            </a:lvl2pPr>
            <a:lvl3pPr marL="0" indent="0" algn="ctr">
              <a:spcBef>
                <a:spcPts val="0"/>
              </a:spcBef>
              <a:buSzTx/>
              <a:buNone/>
              <a:defRPr sz="3200"/>
            </a:lvl3pPr>
            <a:lvl4pPr marL="0" indent="0" algn="ctr">
              <a:spcBef>
                <a:spcPts val="0"/>
              </a:spcBef>
              <a:buSzTx/>
              <a:buNone/>
              <a:defRPr sz="3200"/>
            </a:lvl4pPr>
            <a:lvl5pPr marL="0" indent="0" algn="ctr">
              <a:spcBef>
                <a:spcPts val="0"/>
              </a:spcBef>
              <a:buSzTx/>
              <a:buNone/>
              <a:defRPr sz="3200"/>
            </a:lvl5pPr>
          </a:lstStyle>
          <a:p>
            <a:r>
              <a:t>本文レベル1</a:t>
            </a:r>
          </a:p>
          <a:p>
            <a:pPr lvl="1"/>
            <a:r>
              <a:t>本文レベル2</a:t>
            </a:r>
          </a:p>
          <a:p>
            <a:pPr lvl="2"/>
            <a:r>
              <a:t>本文レベル3</a:t>
            </a:r>
          </a:p>
          <a:p>
            <a:pPr lvl="3"/>
            <a:r>
              <a:t>本文レベル4</a:t>
            </a:r>
          </a:p>
          <a:p>
            <a:pPr lvl="4"/>
            <a:r>
              <a:t>本文レベル5</a:t>
            </a:r>
          </a:p>
        </p:txBody>
      </p:sp>
      <p:sp>
        <p:nvSpPr>
          <p:cNvPr id="22" name="スライド番号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タイトル（中央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タイトルテキスト"/>
          <p:cNvSpPr txBox="1">
            <a:spLocks noGrp="1"/>
          </p:cNvSpPr>
          <p:nvPr>
            <p:ph type="title"/>
          </p:nvPr>
        </p:nvSpPr>
        <p:spPr>
          <a:xfrm>
            <a:off x="1270000" y="3225800"/>
            <a:ext cx="10464800" cy="3302000"/>
          </a:xfrm>
          <a:prstGeom prst="rect">
            <a:avLst/>
          </a:prstGeom>
        </p:spPr>
        <p:txBody>
          <a:bodyPr/>
          <a:lstStyle/>
          <a:p>
            <a:r>
              <a:t>タイトルテキスト</a:t>
            </a:r>
          </a:p>
        </p:txBody>
      </p:sp>
      <p:sp>
        <p:nvSpPr>
          <p:cNvPr id="30" name="スライド番号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画像（縦長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タイトルテキスト"/>
          <p:cNvSpPr txBox="1">
            <a:spLocks noGrp="1"/>
          </p:cNvSpPr>
          <p:nvPr>
            <p:ph type="title"/>
          </p:nvPr>
        </p:nvSpPr>
        <p:spPr>
          <a:xfrm>
            <a:off x="952500" y="635000"/>
            <a:ext cx="5334000" cy="3987800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t>タイトルテキスト</a:t>
            </a:r>
          </a:p>
        </p:txBody>
      </p:sp>
      <p:sp>
        <p:nvSpPr>
          <p:cNvPr id="38" name="本文レベル1…"/>
          <p:cNvSpPr txBox="1">
            <a:spLocks noGrp="1"/>
          </p:cNvSpPr>
          <p:nvPr>
            <p:ph type="body" sz="quarter" idx="1"/>
          </p:nvPr>
        </p:nvSpPr>
        <p:spPr>
          <a:xfrm>
            <a:off x="952500" y="4762500"/>
            <a:ext cx="5334000" cy="41021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200"/>
            </a:lvl1pPr>
            <a:lvl2pPr marL="0" indent="0" algn="ctr">
              <a:spcBef>
                <a:spcPts val="0"/>
              </a:spcBef>
              <a:buSzTx/>
              <a:buNone/>
              <a:defRPr sz="3200"/>
            </a:lvl2pPr>
            <a:lvl3pPr marL="0" indent="0" algn="ctr">
              <a:spcBef>
                <a:spcPts val="0"/>
              </a:spcBef>
              <a:buSzTx/>
              <a:buNone/>
              <a:defRPr sz="3200"/>
            </a:lvl3pPr>
            <a:lvl4pPr marL="0" indent="0" algn="ctr">
              <a:spcBef>
                <a:spcPts val="0"/>
              </a:spcBef>
              <a:buSzTx/>
              <a:buNone/>
              <a:defRPr sz="3200"/>
            </a:lvl4pPr>
            <a:lvl5pPr marL="0" indent="0" algn="ctr">
              <a:spcBef>
                <a:spcPts val="0"/>
              </a:spcBef>
              <a:buSzTx/>
              <a:buNone/>
              <a:defRPr sz="3200"/>
            </a:lvl5pPr>
          </a:lstStyle>
          <a:p>
            <a:r>
              <a:t>本文レベル1</a:t>
            </a:r>
          </a:p>
          <a:p>
            <a:pPr lvl="1"/>
            <a:r>
              <a:t>本文レベル2</a:t>
            </a:r>
          </a:p>
          <a:p>
            <a:pPr lvl="2"/>
            <a:r>
              <a:t>本文レベル3</a:t>
            </a:r>
          </a:p>
          <a:p>
            <a:pPr lvl="3"/>
            <a:r>
              <a:t>本文レベル4</a:t>
            </a:r>
          </a:p>
          <a:p>
            <a:pPr lvl="4"/>
            <a:r>
              <a:t>本文レベル5</a:t>
            </a:r>
          </a:p>
        </p:txBody>
      </p:sp>
      <p:sp>
        <p:nvSpPr>
          <p:cNvPr id="39" name="スライド番号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タイトル（上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タイトルテキスト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タイトルテキスト</a:t>
            </a:r>
          </a:p>
        </p:txBody>
      </p:sp>
      <p:sp>
        <p:nvSpPr>
          <p:cNvPr id="47" name="スライド番号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タイトル&amp;箇条書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タイトルテキスト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タイトルテキスト</a:t>
            </a:r>
          </a:p>
        </p:txBody>
      </p:sp>
      <p:sp>
        <p:nvSpPr>
          <p:cNvPr id="55" name="本文レベル1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本文レベル1</a:t>
            </a:r>
          </a:p>
          <a:p>
            <a:pPr lvl="1"/>
            <a:r>
              <a:t>本文レベル2</a:t>
            </a:r>
          </a:p>
          <a:p>
            <a:pPr lvl="2"/>
            <a:r>
              <a:t>本文レベル3</a:t>
            </a:r>
          </a:p>
          <a:p>
            <a:pPr lvl="3"/>
            <a:r>
              <a:t>本文レベル4</a:t>
            </a:r>
          </a:p>
          <a:p>
            <a:pPr lvl="4"/>
            <a:r>
              <a:t>本文レベル5</a:t>
            </a:r>
          </a:p>
        </p:txBody>
      </p:sp>
      <p:sp>
        <p:nvSpPr>
          <p:cNvPr id="56" name="スライド番号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タイトル、箇条書き、画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タイトルテキスト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タイトルテキスト</a:t>
            </a:r>
          </a:p>
        </p:txBody>
      </p:sp>
      <p:sp>
        <p:nvSpPr>
          <p:cNvPr id="64" name="本文レベル1…"/>
          <p:cNvSpPr txBox="1">
            <a:spLocks noGrp="1"/>
          </p:cNvSpPr>
          <p:nvPr>
            <p:ph type="body" sz="half" idx="1"/>
          </p:nvPr>
        </p:nvSpPr>
        <p:spPr>
          <a:xfrm>
            <a:off x="952500" y="2603500"/>
            <a:ext cx="5334000" cy="6286500"/>
          </a:xfrm>
          <a:prstGeom prst="rect">
            <a:avLst/>
          </a:prstGeom>
        </p:spPr>
        <p:txBody>
          <a:bodyPr/>
          <a:lstStyle>
            <a:lvl1pPr marL="342900" indent="-342900">
              <a:spcBef>
                <a:spcPts val="3200"/>
              </a:spcBef>
              <a:defRPr sz="2800"/>
            </a:lvl1pPr>
            <a:lvl2pPr marL="685800" indent="-342900">
              <a:spcBef>
                <a:spcPts val="3200"/>
              </a:spcBef>
              <a:defRPr sz="2800"/>
            </a:lvl2pPr>
            <a:lvl3pPr marL="1028700" indent="-342900">
              <a:spcBef>
                <a:spcPts val="3200"/>
              </a:spcBef>
              <a:defRPr sz="2800"/>
            </a:lvl3pPr>
            <a:lvl4pPr marL="1371600" indent="-342900">
              <a:spcBef>
                <a:spcPts val="3200"/>
              </a:spcBef>
              <a:defRPr sz="2800"/>
            </a:lvl4pPr>
            <a:lvl5pPr marL="1714500" indent="-342900">
              <a:spcBef>
                <a:spcPts val="3200"/>
              </a:spcBef>
              <a:defRPr sz="2800"/>
            </a:lvl5pPr>
          </a:lstStyle>
          <a:p>
            <a:r>
              <a:t>本文レベル1</a:t>
            </a:r>
          </a:p>
          <a:p>
            <a:pPr lvl="1"/>
            <a:r>
              <a:t>本文レベル2</a:t>
            </a:r>
          </a:p>
          <a:p>
            <a:pPr lvl="2"/>
            <a:r>
              <a:t>本文レベル3</a:t>
            </a:r>
          </a:p>
          <a:p>
            <a:pPr lvl="3"/>
            <a:r>
              <a:t>本文レベル4</a:t>
            </a:r>
          </a:p>
          <a:p>
            <a:pPr lvl="4"/>
            <a:r>
              <a:t>本文レベル5</a:t>
            </a:r>
          </a:p>
        </p:txBody>
      </p:sp>
      <p:sp>
        <p:nvSpPr>
          <p:cNvPr id="65" name="スライド番号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箇条書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本文レベル1…"/>
          <p:cNvSpPr txBox="1">
            <a:spLocks noGrp="1"/>
          </p:cNvSpPr>
          <p:nvPr>
            <p:ph type="body" idx="1"/>
          </p:nvPr>
        </p:nvSpPr>
        <p:spPr>
          <a:xfrm>
            <a:off x="952500" y="1270000"/>
            <a:ext cx="11099800" cy="7213600"/>
          </a:xfrm>
          <a:prstGeom prst="rect">
            <a:avLst/>
          </a:prstGeom>
        </p:spPr>
        <p:txBody>
          <a:bodyPr/>
          <a:lstStyle/>
          <a:p>
            <a:r>
              <a:t>本文レベル1</a:t>
            </a:r>
          </a:p>
          <a:p>
            <a:pPr lvl="1"/>
            <a:r>
              <a:t>本文レベル2</a:t>
            </a:r>
          </a:p>
          <a:p>
            <a:pPr lvl="2"/>
            <a:r>
              <a:t>本文レベル3</a:t>
            </a:r>
          </a:p>
          <a:p>
            <a:pPr lvl="3"/>
            <a:r>
              <a:t>本文レベル4</a:t>
            </a:r>
          </a:p>
          <a:p>
            <a:pPr lvl="4"/>
            <a:r>
              <a:t>本文レベル5</a:t>
            </a:r>
          </a:p>
        </p:txBody>
      </p:sp>
      <p:sp>
        <p:nvSpPr>
          <p:cNvPr id="73" name="スライド番号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画像（3点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スライド番号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テキスト"/>
          <p:cNvSpPr txBox="1">
            <a:spLocks noGrp="1"/>
          </p:cNvSpPr>
          <p:nvPr>
            <p:ph type="title"/>
          </p:nvPr>
        </p:nvSpPr>
        <p:spPr>
          <a:xfrm>
            <a:off x="952500" y="444500"/>
            <a:ext cx="11099800" cy="2159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 anchor="ctr">
            <a:normAutofit/>
          </a:bodyPr>
          <a:lstStyle/>
          <a:p>
            <a:r>
              <a:t>タイトルテキスト</a:t>
            </a:r>
          </a:p>
        </p:txBody>
      </p:sp>
      <p:sp>
        <p:nvSpPr>
          <p:cNvPr id="3" name="本文レベル1…"/>
          <p:cNvSpPr txBox="1">
            <a:spLocks noGrp="1"/>
          </p:cNvSpPr>
          <p:nvPr>
            <p:ph type="body" idx="1"/>
          </p:nvPr>
        </p:nvSpPr>
        <p:spPr>
          <a:xfrm>
            <a:off x="952500" y="2603500"/>
            <a:ext cx="11099800" cy="62865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 anchor="ctr">
            <a:normAutofit/>
          </a:bodyPr>
          <a:lstStyle/>
          <a:p>
            <a:r>
              <a:t>本文レベル1</a:t>
            </a:r>
          </a:p>
          <a:p>
            <a:pPr lvl="1"/>
            <a:r>
              <a:t>本文レベル2</a:t>
            </a:r>
          </a:p>
          <a:p>
            <a:pPr lvl="2"/>
            <a:r>
              <a:t>本文レベル3</a:t>
            </a:r>
          </a:p>
          <a:p>
            <a:pPr lvl="3"/>
            <a:r>
              <a:t>本文レベル4</a:t>
            </a:r>
          </a:p>
          <a:p>
            <a:pPr lvl="4"/>
            <a:r>
              <a:t>本文レベル5</a:t>
            </a:r>
          </a:p>
        </p:txBody>
      </p:sp>
      <p:sp>
        <p:nvSpPr>
          <p:cNvPr id="4" name="スライド番号"/>
          <p:cNvSpPr txBox="1">
            <a:spLocks noGrp="1"/>
          </p:cNvSpPr>
          <p:nvPr>
            <p:ph type="sldNum" sz="quarter" idx="2"/>
          </p:nvPr>
        </p:nvSpPr>
        <p:spPr>
          <a:xfrm>
            <a:off x="6285653" y="8779792"/>
            <a:ext cx="3034454" cy="520701"/>
          </a:xfrm>
          <a:prstGeom prst="rect">
            <a:avLst/>
          </a:prstGeom>
          <a:ln w="12700">
            <a:miter lim="400000"/>
          </a:ln>
        </p:spPr>
        <p:txBody>
          <a:bodyPr wrap="none" lIns="45719" rIns="45719" anchor="ctr">
            <a:spAutoFit/>
          </a:bodyPr>
          <a:lstStyle>
            <a:lvl1pPr algn="r">
              <a:defRPr sz="1200"/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ransition spd="med"/>
  <p:txStyles>
    <p:titleStyle>
      <a:lvl1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ln>
            <a:noFill/>
          </a:ln>
          <a:solidFill>
            <a:srgbClr val="000000"/>
          </a:solidFill>
          <a:uFillTx/>
          <a:latin typeface="ヒラギノ角ゴ ProN W3"/>
          <a:ea typeface="ヒラギノ角ゴ ProN W3"/>
          <a:cs typeface="ヒラギノ角ゴ ProN W3"/>
          <a:sym typeface="ヒラギノ角ゴ ProN W3"/>
        </a:defRPr>
      </a:lvl1pPr>
      <a:lvl2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ln>
            <a:noFill/>
          </a:ln>
          <a:solidFill>
            <a:srgbClr val="000000"/>
          </a:solidFill>
          <a:uFillTx/>
          <a:latin typeface="ヒラギノ角ゴ ProN W3"/>
          <a:ea typeface="ヒラギノ角ゴ ProN W3"/>
          <a:cs typeface="ヒラギノ角ゴ ProN W3"/>
          <a:sym typeface="ヒラギノ角ゴ ProN W3"/>
        </a:defRPr>
      </a:lvl2pPr>
      <a:lvl3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ln>
            <a:noFill/>
          </a:ln>
          <a:solidFill>
            <a:srgbClr val="000000"/>
          </a:solidFill>
          <a:uFillTx/>
          <a:latin typeface="ヒラギノ角ゴ ProN W3"/>
          <a:ea typeface="ヒラギノ角ゴ ProN W3"/>
          <a:cs typeface="ヒラギノ角ゴ ProN W3"/>
          <a:sym typeface="ヒラギノ角ゴ ProN W3"/>
        </a:defRPr>
      </a:lvl3pPr>
      <a:lvl4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ln>
            <a:noFill/>
          </a:ln>
          <a:solidFill>
            <a:srgbClr val="000000"/>
          </a:solidFill>
          <a:uFillTx/>
          <a:latin typeface="ヒラギノ角ゴ ProN W3"/>
          <a:ea typeface="ヒラギノ角ゴ ProN W3"/>
          <a:cs typeface="ヒラギノ角ゴ ProN W3"/>
          <a:sym typeface="ヒラギノ角ゴ ProN W3"/>
        </a:defRPr>
      </a:lvl4pPr>
      <a:lvl5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ln>
            <a:noFill/>
          </a:ln>
          <a:solidFill>
            <a:srgbClr val="000000"/>
          </a:solidFill>
          <a:uFillTx/>
          <a:latin typeface="ヒラギノ角ゴ ProN W3"/>
          <a:ea typeface="ヒラギノ角ゴ ProN W3"/>
          <a:cs typeface="ヒラギノ角ゴ ProN W3"/>
          <a:sym typeface="ヒラギノ角ゴ ProN W3"/>
        </a:defRPr>
      </a:lvl5pPr>
      <a:lvl6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ln>
            <a:noFill/>
          </a:ln>
          <a:solidFill>
            <a:srgbClr val="000000"/>
          </a:solidFill>
          <a:uFillTx/>
          <a:latin typeface="ヒラギノ角ゴ ProN W3"/>
          <a:ea typeface="ヒラギノ角ゴ ProN W3"/>
          <a:cs typeface="ヒラギノ角ゴ ProN W3"/>
          <a:sym typeface="ヒラギノ角ゴ ProN W3"/>
        </a:defRPr>
      </a:lvl6pPr>
      <a:lvl7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ln>
            <a:noFill/>
          </a:ln>
          <a:solidFill>
            <a:srgbClr val="000000"/>
          </a:solidFill>
          <a:uFillTx/>
          <a:latin typeface="ヒラギノ角ゴ ProN W3"/>
          <a:ea typeface="ヒラギノ角ゴ ProN W3"/>
          <a:cs typeface="ヒラギノ角ゴ ProN W3"/>
          <a:sym typeface="ヒラギノ角ゴ ProN W3"/>
        </a:defRPr>
      </a:lvl7pPr>
      <a:lvl8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ln>
            <a:noFill/>
          </a:ln>
          <a:solidFill>
            <a:srgbClr val="000000"/>
          </a:solidFill>
          <a:uFillTx/>
          <a:latin typeface="ヒラギノ角ゴ ProN W3"/>
          <a:ea typeface="ヒラギノ角ゴ ProN W3"/>
          <a:cs typeface="ヒラギノ角ゴ ProN W3"/>
          <a:sym typeface="ヒラギノ角ゴ ProN W3"/>
        </a:defRPr>
      </a:lvl8pPr>
      <a:lvl9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ln>
            <a:noFill/>
          </a:ln>
          <a:solidFill>
            <a:srgbClr val="000000"/>
          </a:solidFill>
          <a:uFillTx/>
          <a:latin typeface="ヒラギノ角ゴ ProN W3"/>
          <a:ea typeface="ヒラギノ角ゴ ProN W3"/>
          <a:cs typeface="ヒラギノ角ゴ ProN W3"/>
          <a:sym typeface="ヒラギノ角ゴ ProN W3"/>
        </a:defRPr>
      </a:lvl9pPr>
    </p:titleStyle>
    <p:bodyStyle>
      <a:lvl1pPr marL="444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sz="3600" b="0" i="0" u="none" strike="noStrike" cap="none" spc="0" baseline="0">
          <a:ln>
            <a:noFill/>
          </a:ln>
          <a:solidFill>
            <a:srgbClr val="000000"/>
          </a:solidFill>
          <a:uFillTx/>
          <a:latin typeface="ヒラギノ角ゴ ProN W3"/>
          <a:ea typeface="ヒラギノ角ゴ ProN W3"/>
          <a:cs typeface="ヒラギノ角ゴ ProN W3"/>
          <a:sym typeface="ヒラギノ角ゴ ProN W3"/>
        </a:defRPr>
      </a:lvl1pPr>
      <a:lvl2pPr marL="889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sz="3600" b="0" i="0" u="none" strike="noStrike" cap="none" spc="0" baseline="0">
          <a:ln>
            <a:noFill/>
          </a:ln>
          <a:solidFill>
            <a:srgbClr val="000000"/>
          </a:solidFill>
          <a:uFillTx/>
          <a:latin typeface="ヒラギノ角ゴ ProN W3"/>
          <a:ea typeface="ヒラギノ角ゴ ProN W3"/>
          <a:cs typeface="ヒラギノ角ゴ ProN W3"/>
          <a:sym typeface="ヒラギノ角ゴ ProN W3"/>
        </a:defRPr>
      </a:lvl2pPr>
      <a:lvl3pPr marL="1333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sz="3600" b="0" i="0" u="none" strike="noStrike" cap="none" spc="0" baseline="0">
          <a:ln>
            <a:noFill/>
          </a:ln>
          <a:solidFill>
            <a:srgbClr val="000000"/>
          </a:solidFill>
          <a:uFillTx/>
          <a:latin typeface="ヒラギノ角ゴ ProN W3"/>
          <a:ea typeface="ヒラギノ角ゴ ProN W3"/>
          <a:cs typeface="ヒラギノ角ゴ ProN W3"/>
          <a:sym typeface="ヒラギノ角ゴ ProN W3"/>
        </a:defRPr>
      </a:lvl3pPr>
      <a:lvl4pPr marL="1778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sz="3600" b="0" i="0" u="none" strike="noStrike" cap="none" spc="0" baseline="0">
          <a:ln>
            <a:noFill/>
          </a:ln>
          <a:solidFill>
            <a:srgbClr val="000000"/>
          </a:solidFill>
          <a:uFillTx/>
          <a:latin typeface="ヒラギノ角ゴ ProN W3"/>
          <a:ea typeface="ヒラギノ角ゴ ProN W3"/>
          <a:cs typeface="ヒラギノ角ゴ ProN W3"/>
          <a:sym typeface="ヒラギノ角ゴ ProN W3"/>
        </a:defRPr>
      </a:lvl4pPr>
      <a:lvl5pPr marL="2222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sz="3600" b="0" i="0" u="none" strike="noStrike" cap="none" spc="0" baseline="0">
          <a:ln>
            <a:noFill/>
          </a:ln>
          <a:solidFill>
            <a:srgbClr val="000000"/>
          </a:solidFill>
          <a:uFillTx/>
          <a:latin typeface="ヒラギノ角ゴ ProN W3"/>
          <a:ea typeface="ヒラギノ角ゴ ProN W3"/>
          <a:cs typeface="ヒラギノ角ゴ ProN W3"/>
          <a:sym typeface="ヒラギノ角ゴ ProN W3"/>
        </a:defRPr>
      </a:lvl5pPr>
      <a:lvl6pPr marL="2667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sz="3600" b="0" i="0" u="none" strike="noStrike" cap="none" spc="0" baseline="0">
          <a:ln>
            <a:noFill/>
          </a:ln>
          <a:solidFill>
            <a:srgbClr val="000000"/>
          </a:solidFill>
          <a:uFillTx/>
          <a:latin typeface="ヒラギノ角ゴ ProN W3"/>
          <a:ea typeface="ヒラギノ角ゴ ProN W3"/>
          <a:cs typeface="ヒラギノ角ゴ ProN W3"/>
          <a:sym typeface="ヒラギノ角ゴ ProN W3"/>
        </a:defRPr>
      </a:lvl6pPr>
      <a:lvl7pPr marL="3111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sz="3600" b="0" i="0" u="none" strike="noStrike" cap="none" spc="0" baseline="0">
          <a:ln>
            <a:noFill/>
          </a:ln>
          <a:solidFill>
            <a:srgbClr val="000000"/>
          </a:solidFill>
          <a:uFillTx/>
          <a:latin typeface="ヒラギノ角ゴ ProN W3"/>
          <a:ea typeface="ヒラギノ角ゴ ProN W3"/>
          <a:cs typeface="ヒラギノ角ゴ ProN W3"/>
          <a:sym typeface="ヒラギノ角ゴ ProN W3"/>
        </a:defRPr>
      </a:lvl7pPr>
      <a:lvl8pPr marL="3556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sz="3600" b="0" i="0" u="none" strike="noStrike" cap="none" spc="0" baseline="0">
          <a:ln>
            <a:noFill/>
          </a:ln>
          <a:solidFill>
            <a:srgbClr val="000000"/>
          </a:solidFill>
          <a:uFillTx/>
          <a:latin typeface="ヒラギノ角ゴ ProN W3"/>
          <a:ea typeface="ヒラギノ角ゴ ProN W3"/>
          <a:cs typeface="ヒラギノ角ゴ ProN W3"/>
          <a:sym typeface="ヒラギノ角ゴ ProN W3"/>
        </a:defRPr>
      </a:lvl8pPr>
      <a:lvl9pPr marL="4000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sz="3600" b="0" i="0" u="none" strike="noStrike" cap="none" spc="0" baseline="0">
          <a:ln>
            <a:noFill/>
          </a:ln>
          <a:solidFill>
            <a:srgbClr val="000000"/>
          </a:solidFill>
          <a:uFillTx/>
          <a:latin typeface="ヒラギノ角ゴ ProN W3"/>
          <a:ea typeface="ヒラギノ角ゴ ProN W3"/>
          <a:cs typeface="ヒラギノ角ゴ ProN W3"/>
          <a:sym typeface="ヒラギノ角ゴ ProN W3"/>
        </a:defRPr>
      </a:lvl9pPr>
    </p:bodyStyle>
    <p:otherStyle>
      <a:lvl1pPr marL="0" marR="0" indent="0" algn="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ヒラギノ角ゴ ProN W3"/>
        </a:defRPr>
      </a:lvl1pPr>
      <a:lvl2pPr marL="0" marR="0" indent="0" algn="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ヒラギノ角ゴ ProN W3"/>
        </a:defRPr>
      </a:lvl2pPr>
      <a:lvl3pPr marL="0" marR="0" indent="0" algn="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ヒラギノ角ゴ ProN W3"/>
        </a:defRPr>
      </a:lvl3pPr>
      <a:lvl4pPr marL="0" marR="0" indent="0" algn="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ヒラギノ角ゴ ProN W3"/>
        </a:defRPr>
      </a:lvl4pPr>
      <a:lvl5pPr marL="0" marR="0" indent="0" algn="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ヒラギノ角ゴ ProN W3"/>
        </a:defRPr>
      </a:lvl5pPr>
      <a:lvl6pPr marL="0" marR="0" indent="0" algn="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ヒラギノ角ゴ ProN W3"/>
        </a:defRPr>
      </a:lvl6pPr>
      <a:lvl7pPr marL="0" marR="0" indent="0" algn="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ヒラギノ角ゴ ProN W3"/>
        </a:defRPr>
      </a:lvl7pPr>
      <a:lvl8pPr marL="0" marR="0" indent="0" algn="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ヒラギノ角ゴ ProN W3"/>
        </a:defRPr>
      </a:lvl8pPr>
      <a:lvl9pPr marL="0" marR="0" indent="0" algn="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ヒラギノ角ゴ ProN W3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10" Type="http://schemas.openxmlformats.org/officeDocument/2006/relationships/image" Target="../media/image10.png"/><Relationship Id="rId4" Type="http://schemas.openxmlformats.org/officeDocument/2006/relationships/image" Target="../media/image4.png"/><Relationship Id="rId9" Type="http://schemas.openxmlformats.org/officeDocument/2006/relationships/image" Target="../media/image9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正方形/長方形 25"/>
          <p:cNvSpPr/>
          <p:nvPr/>
        </p:nvSpPr>
        <p:spPr>
          <a:xfrm>
            <a:off x="0" y="-1"/>
            <a:ext cx="13004800" cy="976990"/>
          </a:xfrm>
          <a:prstGeom prst="rect">
            <a:avLst/>
          </a:prstGeom>
          <a:solidFill>
            <a:srgbClr val="024C90"/>
          </a:solidFill>
          <a:ln w="12700">
            <a:miter lim="400000"/>
          </a:ln>
        </p:spPr>
        <p:txBody>
          <a:bodyPr lIns="50800" tIns="50800" rIns="50800" bIns="50800"/>
          <a:lstStyle/>
          <a:p>
            <a:endParaRPr/>
          </a:p>
        </p:txBody>
      </p:sp>
      <p:sp>
        <p:nvSpPr>
          <p:cNvPr id="132" name="テキスト ボックス 3"/>
          <p:cNvSpPr txBox="1"/>
          <p:nvPr/>
        </p:nvSpPr>
        <p:spPr>
          <a:xfrm>
            <a:off x="0" y="155452"/>
            <a:ext cx="13004799" cy="65659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 lIns="50800" tIns="50800" rIns="50800" bIns="50800" anchor="ctr">
            <a:spAutoFit/>
          </a:bodyPr>
          <a:lstStyle/>
          <a:p>
            <a:pPr>
              <a:defRPr>
                <a:solidFill>
                  <a:srgbClr val="FFFFFF"/>
                </a:solidFill>
                <a:latin typeface="メイリオ"/>
                <a:ea typeface="メイリオ"/>
                <a:cs typeface="メイリオ"/>
                <a:sym typeface="メイリオ"/>
              </a:defRPr>
            </a:pPr>
            <a:r>
              <a:rPr lang="ja-JP" altLang="en-US" dirty="0"/>
              <a:t>ワークショップ❶　</a:t>
            </a:r>
            <a:r>
              <a:rPr lang="en-US" altLang="ja-JP" sz="2800" dirty="0"/>
              <a:t>~</a:t>
            </a:r>
            <a:r>
              <a:rPr lang="ja-JP" altLang="en-US" sz="2800" dirty="0"/>
              <a:t>ロジックツリー</a:t>
            </a:r>
            <a:r>
              <a:rPr lang="en-US" altLang="ja-JP" sz="2800" dirty="0"/>
              <a:t>~</a:t>
            </a:r>
            <a:endParaRPr dirty="0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5C92823C-E208-422A-AB14-0660721F6CFF}"/>
              </a:ext>
            </a:extLst>
          </p:cNvPr>
          <p:cNvSpPr txBox="1"/>
          <p:nvPr/>
        </p:nvSpPr>
        <p:spPr>
          <a:xfrm>
            <a:off x="474878" y="1307305"/>
            <a:ext cx="12138035" cy="3772697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t" anchorCtr="0">
            <a:noAutofit/>
          </a:bodyPr>
          <a:lstStyle/>
          <a:p>
            <a:pPr marL="0" marR="0" indent="0" algn="l" defTabSz="584200" rtl="0" fontAlgn="auto" latinLnBrk="0" hangingPunct="0">
              <a:lnSpc>
                <a:spcPts val="32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ja-JP" altLang="en-US" sz="240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Meiryo" panose="020B0604030504040204" pitchFamily="34" charset="-128"/>
                <a:ea typeface="Meiryo" panose="020B0604030504040204" pitchFamily="34" charset="-128"/>
                <a:sym typeface="ヒラギノ角ゴ ProN W3"/>
              </a:rPr>
              <a:t>あなたは東京都内の国立大学に通う大学</a:t>
            </a:r>
            <a:r>
              <a:rPr kumimoji="0" lang="en-US" altLang="ja-JP" sz="240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Meiryo" panose="020B0604030504040204" pitchFamily="34" charset="-128"/>
                <a:ea typeface="Meiryo" panose="020B0604030504040204" pitchFamily="34" charset="-128"/>
                <a:sym typeface="ヒラギノ角ゴ ProN W3"/>
              </a:rPr>
              <a:t>2</a:t>
            </a:r>
            <a:r>
              <a:rPr kumimoji="0" lang="ja-JP" altLang="en-US" sz="240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Meiryo" panose="020B0604030504040204" pitchFamily="34" charset="-128"/>
                <a:ea typeface="Meiryo" panose="020B0604030504040204" pitchFamily="34" charset="-128"/>
                <a:sym typeface="ヒラギノ角ゴ ProN W3"/>
              </a:rPr>
              <a:t>年生です。昨年</a:t>
            </a:r>
            <a:r>
              <a:rPr lang="ja-JP" altLang="en-US" sz="2400" dirty="0">
                <a:latin typeface="Meiryo" panose="020B0604030504040204" pitchFamily="34" charset="-128"/>
                <a:ea typeface="Meiryo" panose="020B0604030504040204" pitchFamily="34" charset="-128"/>
              </a:rPr>
              <a:t>、実家のある沖縄から東京に出てきて現在はアパートで一人暮らしをしています。来年、授業の一環としてフィールドワークに出ることが決まっているのですが、効率的にフィールドワークを進めていくために新しいノートパソコンが欲しいと考えています。</a:t>
            </a:r>
            <a:endParaRPr lang="en-US" altLang="ja-JP" sz="2400" dirty="0">
              <a:latin typeface="Meiryo" panose="020B0604030504040204" pitchFamily="34" charset="-128"/>
              <a:ea typeface="Meiryo" panose="020B0604030504040204" pitchFamily="34" charset="-128"/>
            </a:endParaRPr>
          </a:p>
          <a:p>
            <a:pPr marL="0" marR="0" indent="0" algn="l" defTabSz="584200" rtl="0" fontAlgn="auto" latinLnBrk="0" hangingPunct="0">
              <a:lnSpc>
                <a:spcPts val="32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ja-JP" altLang="en-US" sz="240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Meiryo" panose="020B0604030504040204" pitchFamily="34" charset="-128"/>
                <a:ea typeface="Meiryo" panose="020B0604030504040204" pitchFamily="34" charset="-128"/>
                <a:sym typeface="ヒラギノ角ゴ ProN W3"/>
              </a:rPr>
              <a:t>そこで、現在の毎月のお金の出入り</a:t>
            </a:r>
            <a:r>
              <a:rPr kumimoji="0" lang="ja-JP" altLang="en-US" sz="240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Meiryo" panose="020B0604030504040204" pitchFamily="34" charset="-128"/>
                <a:ea typeface="Meiryo" panose="020B0604030504040204" pitchFamily="34" charset="-128"/>
                <a:sym typeface="ヒラギノ角ゴ ProN W3"/>
              </a:rPr>
              <a:t>を整理</a:t>
            </a:r>
            <a:r>
              <a:rPr lang="ja-JP" altLang="en-US" sz="2400">
                <a:latin typeface="Meiryo" panose="020B0604030504040204" pitchFamily="34" charset="-128"/>
                <a:ea typeface="Meiryo" panose="020B0604030504040204" pitchFamily="34" charset="-128"/>
              </a:rPr>
              <a:t>す</a:t>
            </a:r>
            <a:r>
              <a:rPr kumimoji="0" lang="ja-JP" altLang="en-US" sz="240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Meiryo" panose="020B0604030504040204" pitchFamily="34" charset="-128"/>
                <a:ea typeface="Meiryo" panose="020B0604030504040204" pitchFamily="34" charset="-128"/>
                <a:sym typeface="ヒラギノ角ゴ ProN W3"/>
              </a:rPr>
              <a:t>ると</a:t>
            </a:r>
            <a:r>
              <a:rPr lang="ja-JP" altLang="en-US" sz="2400">
                <a:latin typeface="Meiryo" panose="020B0604030504040204" pitchFamily="34" charset="-128"/>
                <a:ea typeface="Meiryo" panose="020B0604030504040204" pitchFamily="34" charset="-128"/>
              </a:rPr>
              <a:t>ワークシート</a:t>
            </a:r>
            <a:r>
              <a:rPr kumimoji="0" lang="ja-JP" altLang="en-US" sz="240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Meiryo" panose="020B0604030504040204" pitchFamily="34" charset="-128"/>
                <a:ea typeface="Meiryo" panose="020B0604030504040204" pitchFamily="34" charset="-128"/>
                <a:sym typeface="ヒラギノ角ゴ ProN W3"/>
              </a:rPr>
              <a:t>のように</a:t>
            </a:r>
            <a:r>
              <a:rPr kumimoji="0" lang="ja-JP" altLang="en-US" sz="240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Meiryo" panose="020B0604030504040204" pitchFamily="34" charset="-128"/>
                <a:ea typeface="Meiryo" panose="020B0604030504040204" pitchFamily="34" charset="-128"/>
                <a:sym typeface="ヒラギノ角ゴ ProN W3"/>
              </a:rPr>
              <a:t>なりましたが、</a:t>
            </a:r>
            <a:r>
              <a:rPr lang="ja-JP" altLang="en-US" sz="2400" dirty="0">
                <a:latin typeface="Meiryo" panose="020B0604030504040204" pitchFamily="34" charset="-128"/>
                <a:ea typeface="Meiryo" panose="020B0604030504040204" pitchFamily="34" charset="-128"/>
              </a:rPr>
              <a:t>フィールドワークの開始まであと</a:t>
            </a:r>
            <a:r>
              <a:rPr lang="en-US" altLang="ja-JP" sz="2400" dirty="0">
                <a:latin typeface="Meiryo" panose="020B0604030504040204" pitchFamily="34" charset="-128"/>
                <a:ea typeface="Meiryo" panose="020B0604030504040204" pitchFamily="34" charset="-128"/>
              </a:rPr>
              <a:t>6</a:t>
            </a:r>
            <a:r>
              <a:rPr lang="ja-JP" altLang="en-US" sz="2400" dirty="0">
                <a:latin typeface="Meiryo" panose="020B0604030504040204" pitchFamily="34" charset="-128"/>
                <a:ea typeface="Meiryo" panose="020B0604030504040204" pitchFamily="34" charset="-128"/>
              </a:rPr>
              <a:t>ヵ月という中、どのようにすればノート</a:t>
            </a:r>
            <a:r>
              <a:rPr lang="en-US" altLang="ja-JP" sz="2400" dirty="0">
                <a:latin typeface="Meiryo" panose="020B0604030504040204" pitchFamily="34" charset="-128"/>
                <a:ea typeface="Meiryo" panose="020B0604030504040204" pitchFamily="34" charset="-128"/>
              </a:rPr>
              <a:t>PC</a:t>
            </a:r>
            <a:r>
              <a:rPr lang="ja-JP" altLang="en-US" sz="2400" dirty="0">
                <a:latin typeface="Meiryo" panose="020B0604030504040204" pitchFamily="34" charset="-128"/>
                <a:ea typeface="Meiryo" panose="020B0604030504040204" pitchFamily="34" charset="-128"/>
              </a:rPr>
              <a:t>を買うことができるか、ロジックツリーを使ってさまざまなアイデアを考えてください。</a:t>
            </a:r>
            <a:endParaRPr lang="en-US" altLang="ja-JP" sz="2400" dirty="0">
              <a:latin typeface="Meiryo" panose="020B0604030504040204" pitchFamily="34" charset="-128"/>
              <a:ea typeface="Meiryo" panose="020B0604030504040204" pitchFamily="34" charset="-128"/>
            </a:endParaRPr>
          </a:p>
          <a:p>
            <a:pPr marL="0" marR="0" indent="0" algn="l" defTabSz="584200" rtl="0" fontAlgn="auto" latinLnBrk="0" hangingPunct="0">
              <a:lnSpc>
                <a:spcPts val="32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ja-JP" altLang="en-US" sz="240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Meiryo" panose="020B0604030504040204" pitchFamily="34" charset="-128"/>
                <a:ea typeface="Meiryo" panose="020B0604030504040204" pitchFamily="34" charset="-128"/>
                <a:sym typeface="ヒラギノ角ゴ ProN W3"/>
              </a:rPr>
              <a:t>ちなみに、ノート</a:t>
            </a:r>
            <a:r>
              <a:rPr kumimoji="0" lang="en-US" altLang="ja-JP" sz="240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Meiryo" panose="020B0604030504040204" pitchFamily="34" charset="-128"/>
                <a:ea typeface="Meiryo" panose="020B0604030504040204" pitchFamily="34" charset="-128"/>
                <a:sym typeface="ヒラギノ角ゴ ProN W3"/>
              </a:rPr>
              <a:t>PC</a:t>
            </a:r>
            <a:r>
              <a:rPr kumimoji="0" lang="ja-JP" altLang="en-US" sz="240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Meiryo" panose="020B0604030504040204" pitchFamily="34" charset="-128"/>
                <a:ea typeface="Meiryo" panose="020B0604030504040204" pitchFamily="34" charset="-128"/>
                <a:sym typeface="ヒラギノ角ゴ ProN W3"/>
              </a:rPr>
              <a:t>は</a:t>
            </a:r>
            <a:r>
              <a:rPr kumimoji="0" lang="en-US" altLang="ja-JP" sz="240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Meiryo" panose="020B0604030504040204" pitchFamily="34" charset="-128"/>
                <a:ea typeface="Meiryo" panose="020B0604030504040204" pitchFamily="34" charset="-128"/>
                <a:sym typeface="ヒラギノ角ゴ ProN W3"/>
              </a:rPr>
              <a:t>14</a:t>
            </a:r>
            <a:r>
              <a:rPr kumimoji="0" lang="ja-JP" altLang="en-US" sz="240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Meiryo" panose="020B0604030504040204" pitchFamily="34" charset="-128"/>
                <a:ea typeface="Meiryo" panose="020B0604030504040204" pitchFamily="34" charset="-128"/>
                <a:sym typeface="ヒラギノ角ゴ ProN W3"/>
              </a:rPr>
              <a:t>万円で、現在の貯金は</a:t>
            </a:r>
            <a:r>
              <a:rPr kumimoji="0" lang="en-US" altLang="ja-JP" sz="240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Meiryo" panose="020B0604030504040204" pitchFamily="34" charset="-128"/>
                <a:ea typeface="Meiryo" panose="020B0604030504040204" pitchFamily="34" charset="-128"/>
                <a:sym typeface="ヒラギノ角ゴ ProN W3"/>
              </a:rPr>
              <a:t>2</a:t>
            </a:r>
            <a:r>
              <a:rPr kumimoji="0" lang="ja-JP" altLang="en-US" sz="240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Meiryo" panose="020B0604030504040204" pitchFamily="34" charset="-128"/>
                <a:ea typeface="Meiryo" panose="020B0604030504040204" pitchFamily="34" charset="-128"/>
                <a:sym typeface="ヒラギノ角ゴ ProN W3"/>
              </a:rPr>
              <a:t>万円です。</a:t>
            </a:r>
            <a:endParaRPr kumimoji="0" lang="en-US" altLang="ja-JP" sz="240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Meiryo" panose="020B0604030504040204" pitchFamily="34" charset="-128"/>
              <a:ea typeface="Meiryo" panose="020B0604030504040204" pitchFamily="34" charset="-128"/>
              <a:sym typeface="ヒラギノ角ゴ ProN W3"/>
            </a:endParaRPr>
          </a:p>
          <a:p>
            <a:pPr marL="0" marR="0" indent="0" algn="l" defTabSz="584200" rtl="0" fontAlgn="auto" latinLnBrk="0" hangingPunct="0">
              <a:lnSpc>
                <a:spcPts val="32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altLang="ja-JP" sz="1600" i="0" u="none" strike="noStrike" cap="none" spc="0" normalizeH="0" baseline="0" dirty="0">
                <a:ln>
                  <a:noFill/>
                </a:ln>
                <a:solidFill>
                  <a:srgbClr val="FF0000"/>
                </a:solidFill>
                <a:effectLst/>
                <a:uFillTx/>
                <a:latin typeface="Meiryo" panose="020B0604030504040204" pitchFamily="34" charset="-128"/>
                <a:ea typeface="Meiryo" panose="020B0604030504040204" pitchFamily="34" charset="-128"/>
                <a:sym typeface="ヒラギノ角ゴ ProN W3"/>
              </a:rPr>
              <a:t>*</a:t>
            </a:r>
            <a:r>
              <a:rPr kumimoji="0" lang="ja-JP" altLang="en-US" sz="1600" i="0" u="none" strike="noStrike" cap="none" spc="0" normalizeH="0" baseline="0" dirty="0">
                <a:ln>
                  <a:noFill/>
                </a:ln>
                <a:solidFill>
                  <a:srgbClr val="FF0000"/>
                </a:solidFill>
                <a:effectLst/>
                <a:uFillTx/>
                <a:latin typeface="Meiryo" panose="020B0604030504040204" pitchFamily="34" charset="-128"/>
                <a:ea typeface="Meiryo" panose="020B0604030504040204" pitchFamily="34" charset="-128"/>
                <a:sym typeface="ヒラギノ角ゴ ProN W3"/>
              </a:rPr>
              <a:t>精緻な計算よりもアプローチ法をたくさん考えることに注力してください</a:t>
            </a:r>
            <a:endParaRPr kumimoji="0" lang="ja-JP" altLang="en-US" sz="2400" i="0" u="none" strike="noStrike" cap="none" spc="0" normalizeH="0" baseline="0" dirty="0">
              <a:ln>
                <a:noFill/>
              </a:ln>
              <a:solidFill>
                <a:srgbClr val="FF0000"/>
              </a:solidFill>
              <a:effectLst/>
              <a:uFillTx/>
              <a:latin typeface="Meiryo" panose="020B0604030504040204" pitchFamily="34" charset="-128"/>
              <a:ea typeface="Meiryo" panose="020B0604030504040204" pitchFamily="34" charset="-128"/>
              <a:sym typeface="ヒラギノ角ゴ ProN W3"/>
            </a:endParaRPr>
          </a:p>
        </p:txBody>
      </p:sp>
      <p:sp>
        <p:nvSpPr>
          <p:cNvPr id="9" name="テキスト ボックス 3">
            <a:extLst>
              <a:ext uri="{FF2B5EF4-FFF2-40B4-BE49-F238E27FC236}">
                <a16:creationId xmlns:a16="http://schemas.microsoft.com/office/drawing/2014/main" id="{372FEB0C-0712-4EC3-A26D-A6558C8ACDCE}"/>
              </a:ext>
            </a:extLst>
          </p:cNvPr>
          <p:cNvSpPr txBox="1"/>
          <p:nvPr/>
        </p:nvSpPr>
        <p:spPr>
          <a:xfrm>
            <a:off x="11901715" y="507367"/>
            <a:ext cx="841829" cy="34881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 lIns="50800" tIns="50800" rIns="50800" bIns="50800" anchor="ctr">
            <a:spAutoFit/>
          </a:bodyPr>
          <a:lstStyle/>
          <a:p>
            <a:pPr>
              <a:defRPr>
                <a:solidFill>
                  <a:srgbClr val="FFFFFF"/>
                </a:solidFill>
                <a:latin typeface="メイリオ"/>
                <a:ea typeface="メイリオ"/>
                <a:cs typeface="メイリオ"/>
                <a:sym typeface="メイリオ"/>
              </a:defRPr>
            </a:pPr>
            <a:r>
              <a:rPr lang="en-US" altLang="ja-JP" sz="1600" dirty="0"/>
              <a:t>[1/3]</a:t>
            </a:r>
            <a:endParaRPr sz="1600" dirty="0"/>
          </a:p>
        </p:txBody>
      </p:sp>
      <p:pic>
        <p:nvPicPr>
          <p:cNvPr id="6" name="図 5">
            <a:extLst>
              <a:ext uri="{FF2B5EF4-FFF2-40B4-BE49-F238E27FC236}">
                <a16:creationId xmlns:a16="http://schemas.microsoft.com/office/drawing/2014/main" id="{75BD0A3A-3458-4744-A6AD-AEA12CF6D3E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12701" y="6544178"/>
            <a:ext cx="2688569" cy="1902117"/>
          </a:xfrm>
          <a:prstGeom prst="rect">
            <a:avLst/>
          </a:prstGeom>
        </p:spPr>
      </p:pic>
      <p:sp>
        <p:nvSpPr>
          <p:cNvPr id="7" name="思考の吹き出し: 雲形 6">
            <a:extLst>
              <a:ext uri="{FF2B5EF4-FFF2-40B4-BE49-F238E27FC236}">
                <a16:creationId xmlns:a16="http://schemas.microsoft.com/office/drawing/2014/main" id="{8C6A33CF-32FE-4874-9BBC-27B73AFE1301}"/>
              </a:ext>
            </a:extLst>
          </p:cNvPr>
          <p:cNvSpPr/>
          <p:nvPr/>
        </p:nvSpPr>
        <p:spPr>
          <a:xfrm>
            <a:off x="1630308" y="5464910"/>
            <a:ext cx="2825087" cy="1307081"/>
          </a:xfrm>
          <a:prstGeom prst="cloudCallout">
            <a:avLst>
              <a:gd name="adj1" fmla="val 70742"/>
              <a:gd name="adj2" fmla="val 35719"/>
            </a:avLst>
          </a:prstGeom>
          <a:solidFill>
            <a:srgbClr val="FFFFFF"/>
          </a:solidFill>
          <a:ln w="25400" cap="flat">
            <a:solidFill>
              <a:schemeClr val="accent1"/>
            </a:solidFill>
            <a:prstDash val="solid"/>
            <a:round/>
          </a:ln>
          <a:effectLst>
            <a:outerShdw blurRad="38100" dist="25400" dir="5400000" rotWithShape="0">
              <a:srgbClr val="000000">
                <a:alpha val="50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noAutofit/>
          </a:bodyPr>
          <a:lstStyle/>
          <a:p>
            <a:pPr marL="0" marR="0" indent="0" algn="ctr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ja-JP" altLang="en-US" sz="36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ヒラギノ角ゴ ProN W3"/>
              <a:ea typeface="ヒラギノ角ゴ ProN W3"/>
              <a:cs typeface="ヒラギノ角ゴ ProN W3"/>
              <a:sym typeface="ヒラギノ角ゴ ProN W3"/>
            </a:endParaRPr>
          </a:p>
        </p:txBody>
      </p:sp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56663D8F-017B-4B6A-BEB3-7F02EFAAF63D}"/>
              </a:ext>
            </a:extLst>
          </p:cNvPr>
          <p:cNvSpPr/>
          <p:nvPr/>
        </p:nvSpPr>
        <p:spPr>
          <a:xfrm rot="20771469">
            <a:off x="2031565" y="5816733"/>
            <a:ext cx="2022575" cy="820561"/>
          </a:xfrm>
          <a:prstGeom prst="rect">
            <a:avLst/>
          </a:prstGeom>
          <a:noFill/>
          <a:ln w="25400" cap="flat">
            <a:noFill/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0" tIns="0" rIns="0" bIns="0" numCol="1" spcCol="38100" rtlCol="0" anchor="ctr">
            <a:noAutofit/>
          </a:bodyPr>
          <a:lstStyle/>
          <a:p>
            <a:pPr marL="0" marR="0" indent="0" algn="ctr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ja-JP" altLang="en-US" sz="1700" dirty="0">
                <a:latin typeface="Meiryo UI" panose="020B0604030504040204" pitchFamily="50" charset="-128"/>
                <a:ea typeface="Meiryo UI" panose="020B0604030504040204" pitchFamily="50" charset="-128"/>
              </a:rPr>
              <a:t>部活のストレス解消で</a:t>
            </a:r>
            <a:endParaRPr lang="en-US" altLang="ja-JP" sz="17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0" marR="0" indent="0" algn="ctr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ja-JP" altLang="en-US" sz="1700" dirty="0">
                <a:latin typeface="Meiryo UI" panose="020B0604030504040204" pitchFamily="50" charset="-128"/>
                <a:ea typeface="Meiryo UI" panose="020B0604030504040204" pitchFamily="50" charset="-128"/>
              </a:rPr>
              <a:t>カラオケに行く回数が</a:t>
            </a:r>
            <a:endParaRPr lang="en-US" altLang="ja-JP" sz="17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0" marR="0" indent="0" algn="ctr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ja-JP" altLang="en-US" sz="1700" dirty="0">
                <a:latin typeface="Meiryo UI" panose="020B0604030504040204" pitchFamily="50" charset="-128"/>
                <a:ea typeface="Meiryo UI" panose="020B0604030504040204" pitchFamily="50" charset="-128"/>
              </a:rPr>
              <a:t>増えてきたな</a:t>
            </a:r>
          </a:p>
          <a:p>
            <a:pPr marL="0" marR="0" indent="0" algn="ctr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lang="en-US" altLang="ja-JP" sz="17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9" name="思考の吹き出し: 雲形 18">
            <a:extLst>
              <a:ext uri="{FF2B5EF4-FFF2-40B4-BE49-F238E27FC236}">
                <a16:creationId xmlns:a16="http://schemas.microsoft.com/office/drawing/2014/main" id="{B935FCF1-D1C4-4843-9331-5E0EF2F08DB6}"/>
              </a:ext>
            </a:extLst>
          </p:cNvPr>
          <p:cNvSpPr/>
          <p:nvPr/>
        </p:nvSpPr>
        <p:spPr>
          <a:xfrm>
            <a:off x="1323829" y="6920779"/>
            <a:ext cx="3058321" cy="1164612"/>
          </a:xfrm>
          <a:prstGeom prst="cloudCallout">
            <a:avLst>
              <a:gd name="adj1" fmla="val 72993"/>
              <a:gd name="adj2" fmla="val -39186"/>
            </a:avLst>
          </a:prstGeom>
          <a:solidFill>
            <a:srgbClr val="FFFFFF"/>
          </a:solidFill>
          <a:ln w="25400" cap="flat">
            <a:solidFill>
              <a:schemeClr val="accent1"/>
            </a:solidFill>
            <a:prstDash val="solid"/>
            <a:round/>
          </a:ln>
          <a:effectLst>
            <a:outerShdw blurRad="38100" dist="25400" dir="5400000" rotWithShape="0">
              <a:srgbClr val="000000">
                <a:alpha val="50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noAutofit/>
          </a:bodyPr>
          <a:lstStyle/>
          <a:p>
            <a:pPr marL="0" marR="0" indent="0" algn="ctr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ja-JP" altLang="en-US" sz="36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ヒラギノ角ゴ ProN W3"/>
              <a:ea typeface="ヒラギノ角ゴ ProN W3"/>
              <a:cs typeface="ヒラギノ角ゴ ProN W3"/>
              <a:sym typeface="ヒラギノ角ゴ ProN W3"/>
            </a:endParaRPr>
          </a:p>
        </p:txBody>
      </p:sp>
      <p:sp>
        <p:nvSpPr>
          <p:cNvPr id="20" name="思考の吹き出し: 雲形 19">
            <a:extLst>
              <a:ext uri="{FF2B5EF4-FFF2-40B4-BE49-F238E27FC236}">
                <a16:creationId xmlns:a16="http://schemas.microsoft.com/office/drawing/2014/main" id="{6540DA22-508A-45AC-AA28-EF29CA324D79}"/>
              </a:ext>
            </a:extLst>
          </p:cNvPr>
          <p:cNvSpPr/>
          <p:nvPr/>
        </p:nvSpPr>
        <p:spPr>
          <a:xfrm>
            <a:off x="2949736" y="7977860"/>
            <a:ext cx="2825087" cy="1164612"/>
          </a:xfrm>
          <a:prstGeom prst="cloudCallout">
            <a:avLst>
              <a:gd name="adj1" fmla="val 44654"/>
              <a:gd name="adj2" fmla="val -97791"/>
            </a:avLst>
          </a:prstGeom>
          <a:solidFill>
            <a:srgbClr val="FFFFFF"/>
          </a:solidFill>
          <a:ln w="25400" cap="flat">
            <a:solidFill>
              <a:schemeClr val="accent1"/>
            </a:solidFill>
            <a:prstDash val="solid"/>
            <a:round/>
          </a:ln>
          <a:effectLst>
            <a:outerShdw blurRad="38100" dist="25400" dir="5400000" rotWithShape="0">
              <a:srgbClr val="000000">
                <a:alpha val="50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noAutofit/>
          </a:bodyPr>
          <a:lstStyle/>
          <a:p>
            <a:pPr marL="0" marR="0" indent="0" algn="ctr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ja-JP" altLang="en-US" sz="36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ヒラギノ角ゴ ProN W3"/>
              <a:ea typeface="ヒラギノ角ゴ ProN W3"/>
              <a:cs typeface="ヒラギノ角ゴ ProN W3"/>
              <a:sym typeface="ヒラギノ角ゴ ProN W3"/>
            </a:endParaRPr>
          </a:p>
        </p:txBody>
      </p:sp>
      <p:sp>
        <p:nvSpPr>
          <p:cNvPr id="22" name="正方形/長方形 21">
            <a:extLst>
              <a:ext uri="{FF2B5EF4-FFF2-40B4-BE49-F238E27FC236}">
                <a16:creationId xmlns:a16="http://schemas.microsoft.com/office/drawing/2014/main" id="{E46B0AF1-BADF-4D6E-B3BA-BE8FAED0DA2D}"/>
              </a:ext>
            </a:extLst>
          </p:cNvPr>
          <p:cNvSpPr/>
          <p:nvPr/>
        </p:nvSpPr>
        <p:spPr>
          <a:xfrm rot="20771469">
            <a:off x="1621715" y="7081665"/>
            <a:ext cx="2670628" cy="625812"/>
          </a:xfrm>
          <a:prstGeom prst="rect">
            <a:avLst/>
          </a:prstGeom>
          <a:noFill/>
          <a:ln w="25400" cap="flat">
            <a:noFill/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0" tIns="0" rIns="0" bIns="0" numCol="1" spcCol="38100" rtlCol="0" anchor="ctr">
            <a:noAutofit/>
          </a:bodyPr>
          <a:lstStyle/>
          <a:p>
            <a:pPr marL="0" marR="0" indent="0" algn="ctr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ja-JP" altLang="en-US" sz="1700" dirty="0">
                <a:latin typeface="Meiryo UI" panose="020B0604030504040204" pitchFamily="50" charset="-128"/>
                <a:ea typeface="Meiryo UI" panose="020B0604030504040204" pitchFamily="50" charset="-128"/>
              </a:rPr>
              <a:t>部活の練習が減るから</a:t>
            </a:r>
            <a:endParaRPr lang="en-US" altLang="ja-JP" sz="17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0" marR="0" indent="0" algn="ctr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ja-JP" altLang="en-US" sz="1700" dirty="0">
                <a:latin typeface="Meiryo UI" panose="020B0604030504040204" pitchFamily="50" charset="-128"/>
                <a:ea typeface="Meiryo UI" panose="020B0604030504040204" pitchFamily="50" charset="-128"/>
              </a:rPr>
              <a:t>少し時間に余裕ができるかな</a:t>
            </a:r>
            <a:endParaRPr lang="en-US" altLang="ja-JP" sz="17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1" name="正方形/長方形 30">
            <a:extLst>
              <a:ext uri="{FF2B5EF4-FFF2-40B4-BE49-F238E27FC236}">
                <a16:creationId xmlns:a16="http://schemas.microsoft.com/office/drawing/2014/main" id="{F9131CB4-5A96-45D3-BFCF-FD2B245C7836}"/>
              </a:ext>
            </a:extLst>
          </p:cNvPr>
          <p:cNvSpPr/>
          <p:nvPr/>
        </p:nvSpPr>
        <p:spPr>
          <a:xfrm rot="20771469">
            <a:off x="3134333" y="8242601"/>
            <a:ext cx="2670628" cy="523220"/>
          </a:xfrm>
          <a:prstGeom prst="rect">
            <a:avLst/>
          </a:prstGeom>
          <a:noFill/>
          <a:ln w="25400" cap="flat">
            <a:noFill/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0" tIns="0" rIns="0" bIns="0" numCol="1" spcCol="38100" rtlCol="0" anchor="ctr">
            <a:spAutoFit/>
          </a:bodyPr>
          <a:lstStyle/>
          <a:p>
            <a:pPr marL="0" marR="0" indent="0" algn="ctr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ja-JP" altLang="en-US" sz="170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Meiryo UI" panose="020B0604030504040204" pitchFamily="50" charset="-128"/>
                <a:ea typeface="Meiryo UI" panose="020B0604030504040204" pitchFamily="50" charset="-128"/>
                <a:sym typeface="ヒラギノ角ゴ ProN W3"/>
              </a:rPr>
              <a:t>買い貯めてきた服</a:t>
            </a:r>
            <a:r>
              <a:rPr lang="ja-JP" altLang="en-US" sz="1700" dirty="0">
                <a:latin typeface="Meiryo UI" panose="020B0604030504040204" pitchFamily="50" charset="-128"/>
                <a:ea typeface="Meiryo UI" panose="020B0604030504040204" pitchFamily="50" charset="-128"/>
              </a:rPr>
              <a:t>の</a:t>
            </a:r>
            <a:endParaRPr lang="en-US" altLang="ja-JP" sz="17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0" marR="0" indent="0" algn="ctr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ja-JP" altLang="en-US" sz="1700" dirty="0">
                <a:latin typeface="Meiryo UI" panose="020B0604030504040204" pitchFamily="50" charset="-128"/>
                <a:ea typeface="Meiryo UI" panose="020B0604030504040204" pitchFamily="50" charset="-128"/>
              </a:rPr>
              <a:t>置き場がなくなってきた</a:t>
            </a:r>
            <a:r>
              <a:rPr lang="en-US" altLang="ja-JP" sz="1700" dirty="0">
                <a:latin typeface="Meiryo UI" panose="020B0604030504040204" pitchFamily="50" charset="-128"/>
                <a:ea typeface="Meiryo UI" panose="020B0604030504040204" pitchFamily="50" charset="-128"/>
              </a:rPr>
              <a:t>...</a:t>
            </a:r>
          </a:p>
        </p:txBody>
      </p:sp>
      <p:sp>
        <p:nvSpPr>
          <p:cNvPr id="32" name="思考の吹き出し: 雲形 31">
            <a:extLst>
              <a:ext uri="{FF2B5EF4-FFF2-40B4-BE49-F238E27FC236}">
                <a16:creationId xmlns:a16="http://schemas.microsoft.com/office/drawing/2014/main" id="{A685F153-BE01-4AD7-807F-CD63722EC76F}"/>
              </a:ext>
            </a:extLst>
          </p:cNvPr>
          <p:cNvSpPr/>
          <p:nvPr/>
        </p:nvSpPr>
        <p:spPr>
          <a:xfrm>
            <a:off x="7400730" y="8085391"/>
            <a:ext cx="3039803" cy="1164612"/>
          </a:xfrm>
          <a:prstGeom prst="cloudCallout">
            <a:avLst>
              <a:gd name="adj1" fmla="val -46167"/>
              <a:gd name="adj2" fmla="val -63807"/>
            </a:avLst>
          </a:prstGeom>
          <a:solidFill>
            <a:srgbClr val="FFFFFF"/>
          </a:solidFill>
          <a:ln w="25400" cap="flat">
            <a:solidFill>
              <a:schemeClr val="accent1"/>
            </a:solidFill>
            <a:prstDash val="solid"/>
            <a:round/>
          </a:ln>
          <a:effectLst>
            <a:outerShdw blurRad="38100" dist="25400" dir="5400000" rotWithShape="0">
              <a:srgbClr val="000000">
                <a:alpha val="50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noAutofit/>
          </a:bodyPr>
          <a:lstStyle/>
          <a:p>
            <a:pPr marL="0" marR="0" indent="0" algn="ctr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ja-JP" altLang="en-US" sz="36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ヒラギノ角ゴ ProN W3"/>
              <a:ea typeface="ヒラギノ角ゴ ProN W3"/>
              <a:cs typeface="ヒラギノ角ゴ ProN W3"/>
              <a:sym typeface="ヒラギノ角ゴ ProN W3"/>
            </a:endParaRPr>
          </a:p>
        </p:txBody>
      </p:sp>
      <p:sp>
        <p:nvSpPr>
          <p:cNvPr id="33" name="思考の吹き出し: 雲形 32">
            <a:extLst>
              <a:ext uri="{FF2B5EF4-FFF2-40B4-BE49-F238E27FC236}">
                <a16:creationId xmlns:a16="http://schemas.microsoft.com/office/drawing/2014/main" id="{A66894F1-EEA5-469A-AAC2-57A41DF58D57}"/>
              </a:ext>
            </a:extLst>
          </p:cNvPr>
          <p:cNvSpPr/>
          <p:nvPr/>
        </p:nvSpPr>
        <p:spPr>
          <a:xfrm>
            <a:off x="6769135" y="5229784"/>
            <a:ext cx="3234670" cy="1164612"/>
          </a:xfrm>
          <a:prstGeom prst="cloudCallout">
            <a:avLst>
              <a:gd name="adj1" fmla="val -56312"/>
              <a:gd name="adj2" fmla="val 58068"/>
            </a:avLst>
          </a:prstGeom>
          <a:solidFill>
            <a:srgbClr val="FFFFFF"/>
          </a:solidFill>
          <a:ln w="25400" cap="flat">
            <a:solidFill>
              <a:schemeClr val="accent1"/>
            </a:solidFill>
            <a:prstDash val="solid"/>
            <a:round/>
          </a:ln>
          <a:effectLst>
            <a:outerShdw blurRad="38100" dist="25400" dir="5400000" rotWithShape="0">
              <a:srgbClr val="000000">
                <a:alpha val="50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noAutofit/>
          </a:bodyPr>
          <a:lstStyle/>
          <a:p>
            <a:pPr marL="0" marR="0" indent="0" algn="ctr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ja-JP" altLang="en-US" sz="36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ヒラギノ角ゴ ProN W3"/>
              <a:ea typeface="ヒラギノ角ゴ ProN W3"/>
              <a:cs typeface="ヒラギノ角ゴ ProN W3"/>
              <a:sym typeface="ヒラギノ角ゴ ProN W3"/>
            </a:endParaRPr>
          </a:p>
        </p:txBody>
      </p:sp>
      <p:sp>
        <p:nvSpPr>
          <p:cNvPr id="34" name="思考の吹き出し: 雲形 33">
            <a:extLst>
              <a:ext uri="{FF2B5EF4-FFF2-40B4-BE49-F238E27FC236}">
                <a16:creationId xmlns:a16="http://schemas.microsoft.com/office/drawing/2014/main" id="{F532F84E-2294-47CE-A65F-E87B47832A4B}"/>
              </a:ext>
            </a:extLst>
          </p:cNvPr>
          <p:cNvSpPr/>
          <p:nvPr/>
        </p:nvSpPr>
        <p:spPr>
          <a:xfrm>
            <a:off x="8331263" y="6521062"/>
            <a:ext cx="3458882" cy="1164612"/>
          </a:xfrm>
          <a:prstGeom prst="cloudCallout">
            <a:avLst>
              <a:gd name="adj1" fmla="val -66571"/>
              <a:gd name="adj2" fmla="val 13537"/>
            </a:avLst>
          </a:prstGeom>
          <a:solidFill>
            <a:srgbClr val="FFFFFF"/>
          </a:solidFill>
          <a:ln w="25400" cap="flat">
            <a:solidFill>
              <a:schemeClr val="accent1"/>
            </a:solidFill>
            <a:prstDash val="solid"/>
            <a:round/>
          </a:ln>
          <a:effectLst>
            <a:outerShdw blurRad="38100" dist="25400" dir="5400000" rotWithShape="0">
              <a:srgbClr val="000000">
                <a:alpha val="50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noAutofit/>
          </a:bodyPr>
          <a:lstStyle/>
          <a:p>
            <a:pPr marL="0" marR="0" indent="0" algn="ctr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ja-JP" altLang="en-US" sz="36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ヒラギノ角ゴ ProN W3"/>
              <a:ea typeface="ヒラギノ角ゴ ProN W3"/>
              <a:cs typeface="ヒラギノ角ゴ ProN W3"/>
              <a:sym typeface="ヒラギノ角ゴ ProN W3"/>
            </a:endParaRPr>
          </a:p>
        </p:txBody>
      </p:sp>
      <p:sp>
        <p:nvSpPr>
          <p:cNvPr id="18" name="正方形/長方形 17">
            <a:extLst>
              <a:ext uri="{FF2B5EF4-FFF2-40B4-BE49-F238E27FC236}">
                <a16:creationId xmlns:a16="http://schemas.microsoft.com/office/drawing/2014/main" id="{2C59C3F7-07A7-4206-AE23-0EB61207C9E9}"/>
              </a:ext>
            </a:extLst>
          </p:cNvPr>
          <p:cNvSpPr/>
          <p:nvPr/>
        </p:nvSpPr>
        <p:spPr>
          <a:xfrm rot="20771469">
            <a:off x="7051155" y="5437551"/>
            <a:ext cx="2670628" cy="625812"/>
          </a:xfrm>
          <a:prstGeom prst="rect">
            <a:avLst/>
          </a:prstGeom>
          <a:noFill/>
          <a:ln w="25400" cap="flat">
            <a:noFill/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0" tIns="0" rIns="0" bIns="0" numCol="1" spcCol="38100" rtlCol="0" anchor="ctr">
            <a:noAutofit/>
          </a:bodyPr>
          <a:lstStyle/>
          <a:p>
            <a:pPr marL="0" marR="0" indent="0" algn="ctr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ja-JP" altLang="en-US" sz="1700" dirty="0">
                <a:latin typeface="Meiryo UI" panose="020B0604030504040204" pitchFamily="50" charset="-128"/>
                <a:ea typeface="Meiryo UI" panose="020B0604030504040204" pitchFamily="50" charset="-128"/>
              </a:rPr>
              <a:t>来年からは妹も大学生だな</a:t>
            </a:r>
            <a:endParaRPr lang="en-US" altLang="ja-JP" sz="17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0" marR="0" indent="0" algn="ctr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ja-JP" altLang="en-US" sz="1700" dirty="0">
                <a:latin typeface="Meiryo UI" panose="020B0604030504040204" pitchFamily="50" charset="-128"/>
                <a:ea typeface="Meiryo UI" panose="020B0604030504040204" pitchFamily="50" charset="-128"/>
              </a:rPr>
              <a:t>何学部に進学するんだっけ</a:t>
            </a:r>
            <a:endParaRPr lang="en-US" altLang="ja-JP" sz="17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6" name="正方形/長方形 25">
            <a:extLst>
              <a:ext uri="{FF2B5EF4-FFF2-40B4-BE49-F238E27FC236}">
                <a16:creationId xmlns:a16="http://schemas.microsoft.com/office/drawing/2014/main" id="{0CD79D9C-1AD2-4C19-9090-58EB25EC24D1}"/>
              </a:ext>
            </a:extLst>
          </p:cNvPr>
          <p:cNvSpPr/>
          <p:nvPr/>
        </p:nvSpPr>
        <p:spPr>
          <a:xfrm rot="20771469">
            <a:off x="8790204" y="6757882"/>
            <a:ext cx="2670628" cy="625812"/>
          </a:xfrm>
          <a:prstGeom prst="rect">
            <a:avLst/>
          </a:prstGeom>
          <a:noFill/>
          <a:ln w="25400" cap="flat">
            <a:noFill/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0" tIns="0" rIns="0" bIns="0" numCol="1" spcCol="38100" rtlCol="0" anchor="ctr">
            <a:noAutofit/>
          </a:bodyPr>
          <a:lstStyle/>
          <a:p>
            <a:pPr marL="0" marR="0" indent="0" algn="ctr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ja-JP" altLang="en-US" sz="1700" dirty="0">
                <a:latin typeface="Meiryo UI" panose="020B0604030504040204" pitchFamily="50" charset="-128"/>
                <a:ea typeface="Meiryo UI" panose="020B0604030504040204" pitchFamily="50" charset="-128"/>
              </a:rPr>
              <a:t>趣味のライブや</a:t>
            </a:r>
            <a:r>
              <a:rPr lang="en-US" altLang="ja-JP" sz="1700" dirty="0">
                <a:latin typeface="Meiryo UI" panose="020B0604030504040204" pitchFamily="50" charset="-128"/>
                <a:ea typeface="Meiryo UI" panose="020B0604030504040204" pitchFamily="50" charset="-128"/>
              </a:rPr>
              <a:t>CD</a:t>
            </a:r>
            <a:r>
              <a:rPr lang="ja-JP" altLang="en-US" sz="1700" dirty="0">
                <a:latin typeface="Meiryo UI" panose="020B0604030504040204" pitchFamily="50" charset="-128"/>
                <a:ea typeface="Meiryo UI" panose="020B0604030504040204" pitchFamily="50" charset="-128"/>
              </a:rPr>
              <a:t>購入は</a:t>
            </a:r>
            <a:endParaRPr lang="en-US" altLang="ja-JP" sz="17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0" marR="0" indent="0" algn="ctr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ja-JP" altLang="en-US" sz="1700" dirty="0">
                <a:latin typeface="Meiryo UI" panose="020B0604030504040204" pitchFamily="50" charset="-128"/>
                <a:ea typeface="Meiryo UI" panose="020B0604030504040204" pitchFamily="50" charset="-128"/>
              </a:rPr>
              <a:t>なくてはならない心のオアシス</a:t>
            </a:r>
          </a:p>
        </p:txBody>
      </p:sp>
      <p:sp>
        <p:nvSpPr>
          <p:cNvPr id="24" name="正方形/長方形 23">
            <a:extLst>
              <a:ext uri="{FF2B5EF4-FFF2-40B4-BE49-F238E27FC236}">
                <a16:creationId xmlns:a16="http://schemas.microsoft.com/office/drawing/2014/main" id="{B2E0D53D-FF0F-4726-A314-B3B4ECE095D9}"/>
              </a:ext>
            </a:extLst>
          </p:cNvPr>
          <p:cNvSpPr/>
          <p:nvPr/>
        </p:nvSpPr>
        <p:spPr>
          <a:xfrm rot="20771469">
            <a:off x="7641931" y="8436008"/>
            <a:ext cx="2670628" cy="625812"/>
          </a:xfrm>
          <a:prstGeom prst="rect">
            <a:avLst/>
          </a:prstGeom>
          <a:noFill/>
          <a:ln w="25400" cap="flat">
            <a:noFill/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0" tIns="0" rIns="0" bIns="0" numCol="1" spcCol="38100" rtlCol="0" anchor="ctr">
            <a:noAutofit/>
          </a:bodyPr>
          <a:lstStyle/>
          <a:p>
            <a:pPr marL="0" marR="0" indent="0" algn="ctr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ja-JP" altLang="en-US" sz="1700" dirty="0">
                <a:latin typeface="Meiryo UI" panose="020B0604030504040204" pitchFamily="50" charset="-128"/>
                <a:ea typeface="Meiryo UI" panose="020B0604030504040204" pitchFamily="50" charset="-128"/>
              </a:rPr>
              <a:t>最近体重が増えてきたな</a:t>
            </a:r>
            <a:r>
              <a:rPr lang="en-US" altLang="ja-JP" sz="1700" dirty="0">
                <a:latin typeface="Meiryo UI" panose="020B0604030504040204" pitchFamily="50" charset="-128"/>
                <a:ea typeface="Meiryo UI" panose="020B0604030504040204" pitchFamily="50" charset="-128"/>
              </a:rPr>
              <a:t>...</a:t>
            </a:r>
          </a:p>
          <a:p>
            <a:pPr marL="0" marR="0" indent="0" algn="ctr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ja-JP" altLang="en-US" sz="1700" dirty="0">
                <a:latin typeface="Meiryo UI" panose="020B0604030504040204" pitchFamily="50" charset="-128"/>
                <a:ea typeface="Meiryo UI" panose="020B0604030504040204" pitchFamily="50" charset="-128"/>
              </a:rPr>
              <a:t>栄養バランスが悪いのかな</a:t>
            </a:r>
          </a:p>
          <a:p>
            <a:pPr marL="0" marR="0" indent="0" algn="ctr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lang="en-US" altLang="ja-JP" sz="17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DCEA1C0C-55F4-41EF-A38B-7DBF1B69F026}"/>
              </a:ext>
            </a:extLst>
          </p:cNvPr>
          <p:cNvSpPr txBox="1"/>
          <p:nvPr/>
        </p:nvSpPr>
        <p:spPr>
          <a:xfrm>
            <a:off x="5104006" y="6119727"/>
            <a:ext cx="1268139" cy="410369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ja-JP" altLang="en-US" sz="2000" b="1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Meiryo" panose="020B0604030504040204" pitchFamily="34" charset="-128"/>
                <a:ea typeface="Meiryo" panose="020B0604030504040204" pitchFamily="34" charset="-128"/>
                <a:sym typeface="ヒラギノ角ゴ ProN W3"/>
              </a:rPr>
              <a:t>あなた</a:t>
            </a:r>
          </a:p>
        </p:txBody>
      </p:sp>
    </p:spTree>
    <p:extLst>
      <p:ext uri="{BB962C8B-B14F-4D97-AF65-F5344CB8AC3E}">
        <p14:creationId xmlns:p14="http://schemas.microsoft.com/office/powerpoint/2010/main" val="494100015"/>
      </p:ext>
    </p:extLst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正方形/長方形 25"/>
          <p:cNvSpPr/>
          <p:nvPr/>
        </p:nvSpPr>
        <p:spPr>
          <a:xfrm>
            <a:off x="0" y="-1"/>
            <a:ext cx="13004800" cy="976990"/>
          </a:xfrm>
          <a:prstGeom prst="rect">
            <a:avLst/>
          </a:prstGeom>
          <a:solidFill>
            <a:srgbClr val="024C90"/>
          </a:solidFill>
          <a:ln w="12700">
            <a:miter lim="400000"/>
          </a:ln>
        </p:spPr>
        <p:txBody>
          <a:bodyPr lIns="50800" tIns="50800" rIns="50800" bIns="50800"/>
          <a:lstStyle/>
          <a:p>
            <a:endParaRPr/>
          </a:p>
        </p:txBody>
      </p:sp>
      <p:sp>
        <p:nvSpPr>
          <p:cNvPr id="132" name="テキスト ボックス 3"/>
          <p:cNvSpPr txBox="1"/>
          <p:nvPr/>
        </p:nvSpPr>
        <p:spPr>
          <a:xfrm>
            <a:off x="0" y="155452"/>
            <a:ext cx="13004799" cy="65659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 lIns="50800" tIns="50800" rIns="50800" bIns="50800" anchor="ctr">
            <a:spAutoFit/>
          </a:bodyPr>
          <a:lstStyle/>
          <a:p>
            <a:pPr>
              <a:defRPr>
                <a:solidFill>
                  <a:srgbClr val="FFFFFF"/>
                </a:solidFill>
                <a:latin typeface="メイリオ"/>
                <a:ea typeface="メイリオ"/>
                <a:cs typeface="メイリオ"/>
                <a:sym typeface="メイリオ"/>
              </a:defRPr>
            </a:pPr>
            <a:r>
              <a:rPr lang="ja-JP" altLang="en-US" dirty="0"/>
              <a:t>ワークショップ❶　</a:t>
            </a:r>
            <a:r>
              <a:rPr lang="en-US" altLang="ja-JP" sz="2800" dirty="0"/>
              <a:t>~</a:t>
            </a:r>
            <a:r>
              <a:rPr lang="ja-JP" altLang="en-US" sz="2800" dirty="0"/>
              <a:t>ロジックツリー</a:t>
            </a:r>
            <a:r>
              <a:rPr lang="en-US" altLang="ja-JP" sz="2800" dirty="0"/>
              <a:t>~</a:t>
            </a:r>
            <a:endParaRPr dirty="0"/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BBC1AD24-8637-40D3-8483-B5463C8722E0}"/>
              </a:ext>
            </a:extLst>
          </p:cNvPr>
          <p:cNvSpPr/>
          <p:nvPr/>
        </p:nvSpPr>
        <p:spPr>
          <a:xfrm>
            <a:off x="663564" y="1908031"/>
            <a:ext cx="5793248" cy="4202490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t" anchorCtr="0"/>
          <a:lstStyle/>
          <a:p>
            <a:pPr marL="0" marR="0" lvl="0" indent="0" algn="l" defTabSz="914400" eaLnBrk="1" fontAlgn="auto" latinLnBrk="0" hangingPunct="1">
              <a:lnSpc>
                <a:spcPts val="28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1800" b="0" i="0" u="none" strike="noStrike" kern="1200" cap="none" spc="0" normalizeH="0" baseline="0" noProof="0" dirty="0">
              <a:ln>
                <a:noFill/>
              </a:ln>
              <a:solidFill>
                <a:schemeClr val="accent2"/>
              </a:solidFill>
              <a:effectLst/>
              <a:uLnTx/>
              <a:uFillTx/>
              <a:latin typeface="Meiryo" charset="-128"/>
              <a:ea typeface="Meiryo" charset="-128"/>
              <a:cs typeface="Meiryo" charset="-128"/>
            </a:endParaRPr>
          </a:p>
          <a:p>
            <a:pPr marL="0" marR="0" lvl="0" indent="0" algn="l" defTabSz="914400" eaLnBrk="1" fontAlgn="auto" latinLnBrk="0" hangingPunct="1">
              <a:lnSpc>
                <a:spcPts val="28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1800" kern="1200" dirty="0">
              <a:solidFill>
                <a:schemeClr val="accent2"/>
              </a:solidFill>
              <a:latin typeface="Meiryo" charset="-128"/>
              <a:ea typeface="Meiryo" charset="-128"/>
              <a:cs typeface="Meiryo" charset="-128"/>
            </a:endParaRPr>
          </a:p>
          <a:p>
            <a:pPr marL="0" marR="0" lvl="0" indent="0" algn="l" defTabSz="914400" eaLnBrk="1" fontAlgn="auto" latinLnBrk="0" hangingPunct="1">
              <a:lnSpc>
                <a:spcPts val="28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800" kern="1200" dirty="0">
                <a:solidFill>
                  <a:schemeClr val="accent2"/>
                </a:solidFill>
                <a:latin typeface="Meiryo" charset="-128"/>
                <a:ea typeface="Meiryo" charset="-128"/>
                <a:cs typeface="Meiryo" charset="-128"/>
              </a:rPr>
              <a:t>・実家からの仕送り（</a:t>
            </a:r>
            <a:r>
              <a:rPr kumimoji="1" lang="en-US" altLang="ja-JP" sz="1800" kern="1200" dirty="0">
                <a:solidFill>
                  <a:schemeClr val="accent2"/>
                </a:solidFill>
                <a:latin typeface="Meiryo" charset="-128"/>
                <a:ea typeface="Meiryo" charset="-128"/>
                <a:cs typeface="Meiryo" charset="-128"/>
              </a:rPr>
              <a:t>70,000</a:t>
            </a:r>
            <a:r>
              <a:rPr kumimoji="1" lang="ja-JP" altLang="en-US" sz="1800" kern="1200" dirty="0">
                <a:solidFill>
                  <a:schemeClr val="accent2"/>
                </a:solidFill>
                <a:latin typeface="Meiryo" charset="-128"/>
                <a:ea typeface="Meiryo" charset="-128"/>
                <a:cs typeface="Meiryo" charset="-128"/>
              </a:rPr>
              <a:t>円）</a:t>
            </a:r>
            <a:endParaRPr kumimoji="1" lang="en-US" altLang="ja-JP" sz="1800" kern="1200" dirty="0">
              <a:solidFill>
                <a:schemeClr val="accent2"/>
              </a:solidFill>
              <a:latin typeface="Meiryo" charset="-128"/>
              <a:ea typeface="Meiryo" charset="-128"/>
              <a:cs typeface="Meiryo" charset="-128"/>
            </a:endParaRPr>
          </a:p>
          <a:p>
            <a:pPr marL="0" marR="0" lvl="0" indent="0" algn="l" defTabSz="914400" eaLnBrk="1" fontAlgn="auto" latinLnBrk="0" hangingPunct="1">
              <a:lnSpc>
                <a:spcPts val="28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Meiryo" charset="-128"/>
                <a:ea typeface="Meiryo" charset="-128"/>
                <a:cs typeface="Meiryo" charset="-128"/>
              </a:rPr>
              <a:t>・アルバイト（</a:t>
            </a:r>
            <a:r>
              <a:rPr kumimoji="1" lang="en-US" altLang="ja-JP" sz="1800" b="0" i="0" u="none" strike="noStrike" kern="1200" cap="none" spc="0" normalizeH="0" baseline="0" noProof="0" dirty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Meiryo" charset="-128"/>
                <a:ea typeface="Meiryo" charset="-128"/>
                <a:cs typeface="Meiryo" charset="-128"/>
              </a:rPr>
              <a:t>5</a:t>
            </a:r>
            <a:r>
              <a:rPr kumimoji="1" lang="en-US" altLang="ja-JP" sz="1800" kern="1200" dirty="0">
                <a:solidFill>
                  <a:schemeClr val="accent2"/>
                </a:solidFill>
                <a:latin typeface="Meiryo" charset="-128"/>
                <a:ea typeface="Meiryo" charset="-128"/>
                <a:cs typeface="Meiryo" charset="-128"/>
              </a:rPr>
              <a:t>0,000</a:t>
            </a:r>
            <a:r>
              <a:rPr kumimoji="1" lang="ja-JP" alt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Meiryo" charset="-128"/>
                <a:ea typeface="Meiryo" charset="-128"/>
                <a:cs typeface="Meiryo" charset="-128"/>
              </a:rPr>
              <a:t>円</a:t>
            </a:r>
            <a:r>
              <a:rPr kumimoji="1" lang="ja-JP" altLang="en-US" sz="1800" kern="1200" dirty="0">
                <a:solidFill>
                  <a:schemeClr val="accent2"/>
                </a:solidFill>
                <a:latin typeface="Meiryo" charset="-128"/>
                <a:ea typeface="Meiryo" charset="-128"/>
                <a:cs typeface="Meiryo" charset="-128"/>
              </a:rPr>
              <a:t>）</a:t>
            </a:r>
            <a:endParaRPr kumimoji="1" lang="en-US" altLang="ja-JP" sz="1800" kern="1200" dirty="0">
              <a:solidFill>
                <a:schemeClr val="accent2"/>
              </a:solidFill>
              <a:latin typeface="Meiryo" charset="-128"/>
              <a:ea typeface="Meiryo" charset="-128"/>
              <a:cs typeface="Meiryo" charset="-128"/>
            </a:endParaRPr>
          </a:p>
          <a:p>
            <a:pPr marL="0" marR="0" lvl="0" indent="0" algn="l" defTabSz="914400" eaLnBrk="1" fontAlgn="auto" latinLnBrk="0" hangingPunct="1">
              <a:lnSpc>
                <a:spcPts val="28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Meiryo" charset="-128"/>
                <a:ea typeface="Meiryo" charset="-128"/>
                <a:cs typeface="Meiryo" charset="-128"/>
              </a:rPr>
              <a:t>・生協からの融資（</a:t>
            </a:r>
            <a:r>
              <a:rPr kumimoji="1" lang="en-US" altLang="ja-JP" sz="1800" b="0" i="0" u="none" strike="noStrike" kern="1200" cap="none" spc="0" normalizeH="0" baseline="0" noProof="0" dirty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Meiryo" charset="-128"/>
                <a:ea typeface="Meiryo" charset="-128"/>
                <a:cs typeface="Meiryo" charset="-128"/>
              </a:rPr>
              <a:t>10,000</a:t>
            </a:r>
            <a:r>
              <a:rPr kumimoji="1" lang="ja-JP" alt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Meiryo" charset="-128"/>
                <a:ea typeface="Meiryo" charset="-128"/>
                <a:cs typeface="Meiryo" charset="-128"/>
              </a:rPr>
              <a:t>円）</a:t>
            </a:r>
          </a:p>
        </p:txBody>
      </p:sp>
      <p:sp>
        <p:nvSpPr>
          <p:cNvPr id="35" name="正方形/長方形 34">
            <a:extLst>
              <a:ext uri="{FF2B5EF4-FFF2-40B4-BE49-F238E27FC236}">
                <a16:creationId xmlns:a16="http://schemas.microsoft.com/office/drawing/2014/main" id="{C37BAB72-782E-44FC-B0F8-B5E45BF9EA25}"/>
              </a:ext>
            </a:extLst>
          </p:cNvPr>
          <p:cNvSpPr/>
          <p:nvPr/>
        </p:nvSpPr>
        <p:spPr>
          <a:xfrm>
            <a:off x="6660011" y="1922545"/>
            <a:ext cx="5793248" cy="4202490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accent4"/>
            </a:solidFill>
            <a:prstDash val="solid"/>
            <a:miter lim="800000"/>
          </a:ln>
          <a:effectLst/>
        </p:spPr>
        <p:txBody>
          <a:bodyPr rtlCol="0" anchor="t" anchorCtr="0"/>
          <a:lstStyle/>
          <a:p>
            <a:pPr marL="0" marR="0" lvl="0" indent="0" algn="l" defTabSz="914400" eaLnBrk="1" fontAlgn="auto" latinLnBrk="0" hangingPunct="1">
              <a:lnSpc>
                <a:spcPts val="28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1800" b="0" i="0" u="none" strike="noStrike" kern="1200" cap="none" spc="0" normalizeH="0" baseline="0" noProof="0" dirty="0">
              <a:ln>
                <a:noFill/>
              </a:ln>
              <a:solidFill>
                <a:schemeClr val="accent4"/>
              </a:solidFill>
              <a:effectLst/>
              <a:uLnTx/>
              <a:uFillTx/>
              <a:latin typeface="Meiryo" charset="-128"/>
              <a:ea typeface="Meiryo" charset="-128"/>
              <a:cs typeface="Meiryo" charset="-128"/>
            </a:endParaRPr>
          </a:p>
          <a:p>
            <a:pPr marL="0" marR="0" lvl="0" indent="0" algn="l" defTabSz="914400" eaLnBrk="1" fontAlgn="auto" latinLnBrk="0" hangingPunct="1">
              <a:lnSpc>
                <a:spcPts val="28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1800" kern="1200" dirty="0">
              <a:solidFill>
                <a:schemeClr val="accent4"/>
              </a:solidFill>
              <a:latin typeface="Meiryo" charset="-128"/>
              <a:ea typeface="Meiryo" charset="-128"/>
              <a:cs typeface="Meiryo" charset="-128"/>
            </a:endParaRPr>
          </a:p>
          <a:p>
            <a:pPr marL="0" marR="0" lvl="0" indent="0" algn="l" defTabSz="914400" eaLnBrk="1" fontAlgn="auto" latinLnBrk="0" hangingPunct="1">
              <a:lnSpc>
                <a:spcPts val="28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accent4"/>
                </a:solidFill>
                <a:effectLst/>
                <a:uLnTx/>
                <a:uFillTx/>
                <a:latin typeface="Meiryo" charset="-128"/>
                <a:ea typeface="Meiryo" charset="-128"/>
                <a:cs typeface="Meiryo" charset="-128"/>
              </a:rPr>
              <a:t>・アパートの家賃（</a:t>
            </a:r>
            <a:r>
              <a:rPr kumimoji="1" lang="en-US" altLang="ja-JP" sz="1800" b="0" i="0" u="none" strike="noStrike" kern="1200" cap="none" spc="0" normalizeH="0" baseline="0" noProof="0" dirty="0">
                <a:ln>
                  <a:noFill/>
                </a:ln>
                <a:solidFill>
                  <a:schemeClr val="accent4"/>
                </a:solidFill>
                <a:effectLst/>
                <a:uLnTx/>
                <a:uFillTx/>
                <a:latin typeface="Meiryo" charset="-128"/>
                <a:ea typeface="Meiryo" charset="-128"/>
                <a:cs typeface="Meiryo" charset="-128"/>
              </a:rPr>
              <a:t>7</a:t>
            </a:r>
            <a:r>
              <a:rPr kumimoji="1" lang="en-US" altLang="ja-JP" sz="1800" kern="1200" dirty="0">
                <a:solidFill>
                  <a:schemeClr val="accent4"/>
                </a:solidFill>
                <a:latin typeface="Meiryo" charset="-128"/>
                <a:ea typeface="Meiryo" charset="-128"/>
                <a:cs typeface="Meiryo" charset="-128"/>
              </a:rPr>
              <a:t>0,000</a:t>
            </a:r>
            <a:r>
              <a:rPr kumimoji="1" lang="ja-JP" alt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accent4"/>
                </a:solidFill>
                <a:effectLst/>
                <a:uLnTx/>
                <a:uFillTx/>
                <a:latin typeface="Meiryo" charset="-128"/>
                <a:ea typeface="Meiryo" charset="-128"/>
                <a:cs typeface="Meiryo" charset="-128"/>
              </a:rPr>
              <a:t>円）</a:t>
            </a:r>
            <a:endParaRPr kumimoji="1" lang="en-US" altLang="ja-JP" sz="1800" b="0" i="0" u="none" strike="noStrike" kern="1200" cap="none" spc="0" normalizeH="0" baseline="0" noProof="0" dirty="0">
              <a:ln>
                <a:noFill/>
              </a:ln>
              <a:solidFill>
                <a:schemeClr val="accent4"/>
              </a:solidFill>
              <a:effectLst/>
              <a:uLnTx/>
              <a:uFillTx/>
              <a:latin typeface="Meiryo" charset="-128"/>
              <a:ea typeface="Meiryo" charset="-128"/>
              <a:cs typeface="Meiryo" charset="-128"/>
            </a:endParaRPr>
          </a:p>
          <a:p>
            <a:pPr marL="0" marR="0" lvl="0" indent="0" algn="l" defTabSz="914400" eaLnBrk="1" fontAlgn="auto" latinLnBrk="0" hangingPunct="1">
              <a:lnSpc>
                <a:spcPts val="28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800" kern="1200" dirty="0">
                <a:solidFill>
                  <a:schemeClr val="accent4"/>
                </a:solidFill>
                <a:latin typeface="Meiryo" charset="-128"/>
                <a:ea typeface="Meiryo" charset="-128"/>
                <a:cs typeface="Meiryo" charset="-128"/>
              </a:rPr>
              <a:t>・食費（</a:t>
            </a:r>
            <a:r>
              <a:rPr kumimoji="1" lang="en-US" altLang="ja-JP" sz="1800" kern="1200" dirty="0">
                <a:solidFill>
                  <a:schemeClr val="accent4"/>
                </a:solidFill>
                <a:latin typeface="Meiryo" charset="-128"/>
                <a:ea typeface="Meiryo" charset="-128"/>
                <a:cs typeface="Meiryo" charset="-128"/>
              </a:rPr>
              <a:t>30,000</a:t>
            </a:r>
            <a:r>
              <a:rPr kumimoji="1" lang="ja-JP" altLang="en-US" sz="1800" kern="1200" dirty="0">
                <a:solidFill>
                  <a:schemeClr val="accent4"/>
                </a:solidFill>
                <a:latin typeface="Meiryo" charset="-128"/>
                <a:ea typeface="Meiryo" charset="-128"/>
                <a:cs typeface="Meiryo" charset="-128"/>
              </a:rPr>
              <a:t>円）</a:t>
            </a:r>
            <a:endParaRPr kumimoji="1" lang="en-US" altLang="ja-JP" sz="1800" kern="1200" dirty="0">
              <a:solidFill>
                <a:schemeClr val="accent4"/>
              </a:solidFill>
              <a:latin typeface="Meiryo" charset="-128"/>
              <a:ea typeface="Meiryo" charset="-128"/>
              <a:cs typeface="Meiryo" charset="-128"/>
            </a:endParaRPr>
          </a:p>
          <a:p>
            <a:pPr marL="0" marR="0" lvl="0" indent="0" algn="l" defTabSz="914400" eaLnBrk="1" fontAlgn="auto" latinLnBrk="0" hangingPunct="1">
              <a:lnSpc>
                <a:spcPts val="28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800" kern="1200" dirty="0">
                <a:solidFill>
                  <a:schemeClr val="accent4"/>
                </a:solidFill>
                <a:latin typeface="Meiryo" charset="-128"/>
                <a:ea typeface="Meiryo" charset="-128"/>
                <a:cs typeface="Meiryo" charset="-128"/>
              </a:rPr>
              <a:t>・服飾費（</a:t>
            </a:r>
            <a:r>
              <a:rPr kumimoji="1" lang="en-US" altLang="ja-JP" sz="1800" kern="1200" dirty="0">
                <a:solidFill>
                  <a:schemeClr val="accent4"/>
                </a:solidFill>
                <a:latin typeface="Meiryo" charset="-128"/>
                <a:ea typeface="Meiryo" charset="-128"/>
                <a:cs typeface="Meiryo" charset="-128"/>
              </a:rPr>
              <a:t>5,000</a:t>
            </a:r>
            <a:r>
              <a:rPr kumimoji="1" lang="ja-JP" altLang="en-US" sz="1800" kern="1200" dirty="0">
                <a:solidFill>
                  <a:schemeClr val="accent4"/>
                </a:solidFill>
                <a:latin typeface="Meiryo" charset="-128"/>
                <a:ea typeface="Meiryo" charset="-128"/>
                <a:cs typeface="Meiryo" charset="-128"/>
              </a:rPr>
              <a:t>円）</a:t>
            </a:r>
            <a:endParaRPr kumimoji="1" lang="en-US" altLang="ja-JP" sz="1800" kern="1200" dirty="0">
              <a:solidFill>
                <a:schemeClr val="accent4"/>
              </a:solidFill>
              <a:latin typeface="Meiryo" charset="-128"/>
              <a:ea typeface="Meiryo" charset="-128"/>
              <a:cs typeface="Meiryo" charset="-128"/>
            </a:endParaRPr>
          </a:p>
          <a:p>
            <a:pPr marL="0" marR="0" lvl="0" indent="0" algn="l" defTabSz="914400" eaLnBrk="1" fontAlgn="auto" latinLnBrk="0" hangingPunct="1">
              <a:lnSpc>
                <a:spcPts val="28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800" kern="1200" dirty="0">
                <a:solidFill>
                  <a:schemeClr val="accent4"/>
                </a:solidFill>
                <a:latin typeface="Meiryo" charset="-128"/>
                <a:ea typeface="Meiryo" charset="-128"/>
                <a:cs typeface="Meiryo" charset="-128"/>
              </a:rPr>
              <a:t>・交際費（</a:t>
            </a:r>
            <a:r>
              <a:rPr kumimoji="1" lang="en-US" altLang="ja-JP" sz="1800" kern="1200" dirty="0">
                <a:solidFill>
                  <a:schemeClr val="accent4"/>
                </a:solidFill>
                <a:latin typeface="Meiryo" charset="-128"/>
                <a:ea typeface="Meiryo" charset="-128"/>
                <a:cs typeface="Meiryo" charset="-128"/>
              </a:rPr>
              <a:t>10,000</a:t>
            </a:r>
            <a:r>
              <a:rPr kumimoji="1" lang="ja-JP" altLang="en-US" sz="1800" kern="1200" dirty="0">
                <a:solidFill>
                  <a:schemeClr val="accent4"/>
                </a:solidFill>
                <a:latin typeface="Meiryo" charset="-128"/>
                <a:ea typeface="Meiryo" charset="-128"/>
                <a:cs typeface="Meiryo" charset="-128"/>
              </a:rPr>
              <a:t>円）</a:t>
            </a:r>
            <a:endParaRPr kumimoji="1" lang="en-US" altLang="ja-JP" sz="1800" kern="1200" dirty="0">
              <a:solidFill>
                <a:schemeClr val="accent4"/>
              </a:solidFill>
              <a:latin typeface="Meiryo" charset="-128"/>
              <a:ea typeface="Meiryo" charset="-128"/>
              <a:cs typeface="Meiryo" charset="-128"/>
            </a:endParaRPr>
          </a:p>
          <a:p>
            <a:pPr marL="0" marR="0" lvl="0" indent="0" algn="l" defTabSz="914400" eaLnBrk="1" fontAlgn="auto" latinLnBrk="0" hangingPunct="1">
              <a:lnSpc>
                <a:spcPts val="28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800" kern="1200" dirty="0">
                <a:solidFill>
                  <a:schemeClr val="accent4"/>
                </a:solidFill>
                <a:latin typeface="Meiryo" charset="-128"/>
                <a:ea typeface="Meiryo" charset="-128"/>
                <a:cs typeface="Meiryo" charset="-128"/>
              </a:rPr>
              <a:t>・趣味の費用（</a:t>
            </a:r>
            <a:r>
              <a:rPr kumimoji="1" lang="en-US" altLang="ja-JP" sz="1800" kern="1200" dirty="0">
                <a:solidFill>
                  <a:schemeClr val="accent4"/>
                </a:solidFill>
                <a:latin typeface="Meiryo" charset="-128"/>
                <a:ea typeface="Meiryo" charset="-128"/>
                <a:cs typeface="Meiryo" charset="-128"/>
              </a:rPr>
              <a:t>5,000</a:t>
            </a:r>
            <a:r>
              <a:rPr kumimoji="1" lang="ja-JP" altLang="en-US" sz="1800" kern="1200" dirty="0">
                <a:solidFill>
                  <a:schemeClr val="accent4"/>
                </a:solidFill>
                <a:latin typeface="Meiryo" charset="-128"/>
                <a:ea typeface="Meiryo" charset="-128"/>
                <a:cs typeface="Meiryo" charset="-128"/>
              </a:rPr>
              <a:t>円）</a:t>
            </a:r>
            <a:endParaRPr kumimoji="1" lang="en-US" altLang="ja-JP" sz="1800" kern="1200" dirty="0">
              <a:solidFill>
                <a:schemeClr val="accent4"/>
              </a:solidFill>
              <a:latin typeface="Meiryo" charset="-128"/>
              <a:ea typeface="Meiryo" charset="-128"/>
              <a:cs typeface="Meiryo" charset="-128"/>
            </a:endParaRPr>
          </a:p>
          <a:p>
            <a:pPr marL="0" marR="0" lvl="0" indent="0" algn="l" defTabSz="914400" eaLnBrk="1" fontAlgn="auto" latinLnBrk="0" hangingPunct="1">
              <a:lnSpc>
                <a:spcPts val="28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800" kern="1200" dirty="0">
                <a:solidFill>
                  <a:schemeClr val="accent4"/>
                </a:solidFill>
                <a:latin typeface="Meiryo" charset="-128"/>
                <a:ea typeface="Meiryo" charset="-128"/>
                <a:cs typeface="Meiryo" charset="-128"/>
              </a:rPr>
              <a:t>・生活雑貨</a:t>
            </a:r>
            <a:r>
              <a:rPr kumimoji="1" lang="en-US" altLang="ja-JP" sz="1800" kern="1200" dirty="0">
                <a:solidFill>
                  <a:schemeClr val="accent4"/>
                </a:solidFill>
                <a:latin typeface="Meiryo" charset="-128"/>
                <a:ea typeface="Meiryo" charset="-128"/>
                <a:cs typeface="Meiryo" charset="-128"/>
              </a:rPr>
              <a:t>/</a:t>
            </a:r>
            <a:r>
              <a:rPr kumimoji="1" lang="ja-JP" altLang="en-US" sz="1800" kern="1200" dirty="0">
                <a:solidFill>
                  <a:schemeClr val="accent4"/>
                </a:solidFill>
                <a:latin typeface="Meiryo" charset="-128"/>
                <a:ea typeface="Meiryo" charset="-128"/>
                <a:cs typeface="Meiryo" charset="-128"/>
              </a:rPr>
              <a:t>備品費用（</a:t>
            </a:r>
            <a:r>
              <a:rPr kumimoji="1" lang="en-US" altLang="ja-JP" sz="1800" kern="1200" dirty="0">
                <a:solidFill>
                  <a:schemeClr val="accent4"/>
                </a:solidFill>
                <a:latin typeface="Meiryo" charset="-128"/>
                <a:ea typeface="Meiryo" charset="-128"/>
                <a:cs typeface="Meiryo" charset="-128"/>
              </a:rPr>
              <a:t>2,000</a:t>
            </a:r>
            <a:r>
              <a:rPr kumimoji="1" lang="ja-JP" altLang="en-US" sz="1800" kern="1200" dirty="0">
                <a:solidFill>
                  <a:schemeClr val="accent4"/>
                </a:solidFill>
                <a:latin typeface="Meiryo" charset="-128"/>
                <a:ea typeface="Meiryo" charset="-128"/>
                <a:cs typeface="Meiryo" charset="-128"/>
              </a:rPr>
              <a:t>円）</a:t>
            </a:r>
            <a:endParaRPr kumimoji="1" lang="en-US" altLang="ja-JP" sz="1800" kern="1200" dirty="0">
              <a:solidFill>
                <a:schemeClr val="accent4"/>
              </a:solidFill>
              <a:latin typeface="Meiryo" charset="-128"/>
              <a:ea typeface="Meiryo" charset="-128"/>
              <a:cs typeface="Meiryo" charset="-128"/>
            </a:endParaRPr>
          </a:p>
          <a:p>
            <a:pPr marL="0" marR="0" lvl="0" indent="0" algn="l" defTabSz="914400" eaLnBrk="1" fontAlgn="auto" latinLnBrk="0" hangingPunct="1">
              <a:lnSpc>
                <a:spcPts val="28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800" kern="1200" dirty="0">
                <a:solidFill>
                  <a:schemeClr val="accent4"/>
                </a:solidFill>
                <a:latin typeface="Meiryo" charset="-128"/>
                <a:ea typeface="Meiryo" charset="-128"/>
                <a:cs typeface="Meiryo" charset="-128"/>
              </a:rPr>
              <a:t>・書籍費、文房具代（</a:t>
            </a:r>
            <a:r>
              <a:rPr kumimoji="1" lang="en-US" altLang="ja-JP" sz="1800" kern="1200" dirty="0">
                <a:solidFill>
                  <a:schemeClr val="accent4"/>
                </a:solidFill>
                <a:latin typeface="Meiryo" charset="-128"/>
                <a:ea typeface="Meiryo" charset="-128"/>
                <a:cs typeface="Meiryo" charset="-128"/>
              </a:rPr>
              <a:t>2,000</a:t>
            </a:r>
            <a:r>
              <a:rPr kumimoji="1" lang="ja-JP" altLang="en-US" sz="1800" kern="1200" dirty="0">
                <a:solidFill>
                  <a:schemeClr val="accent4"/>
                </a:solidFill>
                <a:latin typeface="Meiryo" charset="-128"/>
                <a:ea typeface="Meiryo" charset="-128"/>
                <a:cs typeface="Meiryo" charset="-128"/>
              </a:rPr>
              <a:t>円）</a:t>
            </a:r>
            <a:endParaRPr kumimoji="1" lang="en-US" altLang="ja-JP" sz="1800" kern="1200" dirty="0">
              <a:solidFill>
                <a:schemeClr val="accent4"/>
              </a:solidFill>
              <a:latin typeface="Meiryo" charset="-128"/>
              <a:ea typeface="Meiryo" charset="-128"/>
              <a:cs typeface="Meiryo" charset="-128"/>
            </a:endParaRPr>
          </a:p>
          <a:p>
            <a:pPr marL="0" marR="0" lvl="0" indent="0" algn="l" defTabSz="914400" eaLnBrk="1" fontAlgn="auto" latinLnBrk="0" hangingPunct="1">
              <a:lnSpc>
                <a:spcPts val="28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800" kern="1200" dirty="0">
                <a:solidFill>
                  <a:schemeClr val="accent4"/>
                </a:solidFill>
                <a:latin typeface="Meiryo" charset="-128"/>
                <a:ea typeface="Meiryo" charset="-128"/>
                <a:cs typeface="Meiryo" charset="-128"/>
              </a:rPr>
              <a:t>・英会話教室代（</a:t>
            </a:r>
            <a:r>
              <a:rPr kumimoji="1" lang="en-US" altLang="ja-JP" sz="1800" kern="1200" dirty="0">
                <a:solidFill>
                  <a:schemeClr val="accent4"/>
                </a:solidFill>
                <a:latin typeface="Meiryo" charset="-128"/>
                <a:ea typeface="Meiryo" charset="-128"/>
                <a:cs typeface="Meiryo" charset="-128"/>
              </a:rPr>
              <a:t>5,000</a:t>
            </a:r>
            <a:r>
              <a:rPr kumimoji="1" lang="ja-JP" altLang="en-US" sz="1800" kern="1200" dirty="0">
                <a:solidFill>
                  <a:schemeClr val="accent4"/>
                </a:solidFill>
                <a:latin typeface="Meiryo" charset="-128"/>
                <a:ea typeface="Meiryo" charset="-128"/>
                <a:cs typeface="Meiryo" charset="-128"/>
              </a:rPr>
              <a:t>円）</a:t>
            </a:r>
            <a:endParaRPr kumimoji="1" lang="en-US" altLang="ja-JP" sz="1800" kern="1200" dirty="0">
              <a:solidFill>
                <a:schemeClr val="accent4"/>
              </a:solidFill>
              <a:latin typeface="Meiryo" charset="-128"/>
              <a:ea typeface="Meiryo" charset="-128"/>
              <a:cs typeface="Meiryo" charset="-128"/>
            </a:endParaRPr>
          </a:p>
          <a:p>
            <a:pPr marL="0" marR="0" lvl="0" indent="0" algn="l" defTabSz="914400" eaLnBrk="1" fontAlgn="auto" latinLnBrk="0" hangingPunct="1">
              <a:lnSpc>
                <a:spcPts val="28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800" kern="1200" dirty="0">
                <a:solidFill>
                  <a:schemeClr val="accent4"/>
                </a:solidFill>
                <a:latin typeface="Meiryo" charset="-128"/>
                <a:ea typeface="Meiryo" charset="-128"/>
                <a:cs typeface="Meiryo" charset="-128"/>
              </a:rPr>
              <a:t>・部活動費（</a:t>
            </a:r>
            <a:r>
              <a:rPr kumimoji="1" lang="en-US" altLang="ja-JP" sz="1800" kern="1200" dirty="0">
                <a:solidFill>
                  <a:schemeClr val="accent4"/>
                </a:solidFill>
                <a:latin typeface="Meiryo" charset="-128"/>
                <a:ea typeface="Meiryo" charset="-128"/>
                <a:cs typeface="Meiryo" charset="-128"/>
              </a:rPr>
              <a:t>1,000</a:t>
            </a:r>
            <a:r>
              <a:rPr kumimoji="1" lang="ja-JP" altLang="en-US" sz="1800" kern="1200" dirty="0">
                <a:solidFill>
                  <a:schemeClr val="accent4"/>
                </a:solidFill>
                <a:latin typeface="Meiryo" charset="-128"/>
                <a:ea typeface="Meiryo" charset="-128"/>
                <a:cs typeface="Meiryo" charset="-128"/>
              </a:rPr>
              <a:t>円）</a:t>
            </a:r>
            <a:endParaRPr kumimoji="1" lang="en-US" altLang="ja-JP" sz="1800" kern="1200" dirty="0">
              <a:solidFill>
                <a:schemeClr val="accent4"/>
              </a:solidFill>
              <a:latin typeface="Meiryo" charset="-128"/>
              <a:ea typeface="Meiryo" charset="-128"/>
              <a:cs typeface="Meiryo" charset="-128"/>
            </a:endParaRPr>
          </a:p>
        </p:txBody>
      </p:sp>
      <p:sp>
        <p:nvSpPr>
          <p:cNvPr id="36" name="正方形/長方形 35">
            <a:extLst>
              <a:ext uri="{FF2B5EF4-FFF2-40B4-BE49-F238E27FC236}">
                <a16:creationId xmlns:a16="http://schemas.microsoft.com/office/drawing/2014/main" id="{BF411BA5-FC8C-4AA8-BFDC-D60B4DEDF71F}"/>
              </a:ext>
            </a:extLst>
          </p:cNvPr>
          <p:cNvSpPr/>
          <p:nvPr/>
        </p:nvSpPr>
        <p:spPr>
          <a:xfrm>
            <a:off x="663564" y="1930400"/>
            <a:ext cx="5793248" cy="580573"/>
          </a:xfrm>
          <a:prstGeom prst="rect">
            <a:avLst/>
          </a:prstGeom>
          <a:solidFill>
            <a:schemeClr val="accent2"/>
          </a:solidFill>
          <a:ln w="381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Meiryo" charset="-128"/>
                <a:ea typeface="Meiryo" charset="-128"/>
                <a:cs typeface="Meiryo" charset="-128"/>
              </a:rPr>
              <a:t>収入</a:t>
            </a:r>
          </a:p>
        </p:txBody>
      </p:sp>
      <p:sp>
        <p:nvSpPr>
          <p:cNvPr id="37" name="正方形/長方形 36">
            <a:extLst>
              <a:ext uri="{FF2B5EF4-FFF2-40B4-BE49-F238E27FC236}">
                <a16:creationId xmlns:a16="http://schemas.microsoft.com/office/drawing/2014/main" id="{70A7A33B-782A-4E73-BD7C-9563B15E0560}"/>
              </a:ext>
            </a:extLst>
          </p:cNvPr>
          <p:cNvSpPr/>
          <p:nvPr/>
        </p:nvSpPr>
        <p:spPr>
          <a:xfrm>
            <a:off x="6660011" y="1930400"/>
            <a:ext cx="5793248" cy="580573"/>
          </a:xfrm>
          <a:prstGeom prst="rect">
            <a:avLst/>
          </a:prstGeom>
          <a:solidFill>
            <a:schemeClr val="accent4"/>
          </a:solidFill>
          <a:ln w="38100" cap="flat" cmpd="sng" algn="ctr">
            <a:solidFill>
              <a:schemeClr val="accent4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Meiryo" charset="-128"/>
                <a:ea typeface="Meiryo" charset="-128"/>
                <a:cs typeface="Meiryo" charset="-128"/>
              </a:rPr>
              <a:t>支出</a:t>
            </a:r>
          </a:p>
        </p:txBody>
      </p:sp>
      <p:sp>
        <p:nvSpPr>
          <p:cNvPr id="9" name="テキスト ボックス 3">
            <a:extLst>
              <a:ext uri="{FF2B5EF4-FFF2-40B4-BE49-F238E27FC236}">
                <a16:creationId xmlns:a16="http://schemas.microsoft.com/office/drawing/2014/main" id="{372FEB0C-0712-4EC3-A26D-A6558C8ACDCE}"/>
              </a:ext>
            </a:extLst>
          </p:cNvPr>
          <p:cNvSpPr txBox="1"/>
          <p:nvPr/>
        </p:nvSpPr>
        <p:spPr>
          <a:xfrm>
            <a:off x="11901715" y="507367"/>
            <a:ext cx="841829" cy="34881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 lIns="50800" tIns="50800" rIns="50800" bIns="50800" anchor="ctr">
            <a:spAutoFit/>
          </a:bodyPr>
          <a:lstStyle/>
          <a:p>
            <a:pPr>
              <a:defRPr>
                <a:solidFill>
                  <a:srgbClr val="FFFFFF"/>
                </a:solidFill>
                <a:latin typeface="メイリオ"/>
                <a:ea typeface="メイリオ"/>
                <a:cs typeface="メイリオ"/>
                <a:sym typeface="メイリオ"/>
              </a:defRPr>
            </a:pPr>
            <a:r>
              <a:rPr lang="en-US" altLang="ja-JP" sz="1600" dirty="0"/>
              <a:t>[2/3]</a:t>
            </a:r>
            <a:endParaRPr sz="1600" dirty="0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8DEE714B-1A2F-4D72-84F6-E5C8316986EB}"/>
              </a:ext>
            </a:extLst>
          </p:cNvPr>
          <p:cNvSpPr txBox="1"/>
          <p:nvPr/>
        </p:nvSpPr>
        <p:spPr>
          <a:xfrm>
            <a:off x="450038" y="1442207"/>
            <a:ext cx="3211748" cy="478971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t" anchorCtr="0">
            <a:noAutofit/>
          </a:bodyPr>
          <a:lstStyle/>
          <a:p>
            <a:pPr marL="0" marR="0" indent="0" algn="l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altLang="ja-JP" sz="2000" b="1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Meiryo" panose="020B0604030504040204" pitchFamily="34" charset="-128"/>
                <a:ea typeface="Meiryo" panose="020B0604030504040204" pitchFamily="34" charset="-128"/>
                <a:sym typeface="ヒラギノ角ゴ ProN W3"/>
              </a:rPr>
              <a:t>【</a:t>
            </a:r>
            <a:r>
              <a:rPr kumimoji="0" lang="ja-JP" altLang="en-US" sz="2000" b="1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Meiryo" panose="020B0604030504040204" pitchFamily="34" charset="-128"/>
                <a:ea typeface="Meiryo" panose="020B0604030504040204" pitchFamily="34" charset="-128"/>
                <a:sym typeface="ヒラギノ角ゴ ProN W3"/>
              </a:rPr>
              <a:t>毎月の入出金状況</a:t>
            </a:r>
            <a:r>
              <a:rPr kumimoji="0" lang="en-US" altLang="ja-JP" sz="2000" b="1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Meiryo" panose="020B0604030504040204" pitchFamily="34" charset="-128"/>
                <a:ea typeface="Meiryo" panose="020B0604030504040204" pitchFamily="34" charset="-128"/>
                <a:sym typeface="ヒラギノ角ゴ ProN W3"/>
              </a:rPr>
              <a:t>】</a:t>
            </a:r>
            <a:endParaRPr kumimoji="0" lang="ja-JP" altLang="en-US" sz="2000" b="1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Meiryo" panose="020B0604030504040204" pitchFamily="34" charset="-128"/>
              <a:ea typeface="Meiryo" panose="020B0604030504040204" pitchFamily="34" charset="-128"/>
              <a:sym typeface="ヒラギノ角ゴ ProN W3"/>
            </a:endParaRPr>
          </a:p>
        </p:txBody>
      </p:sp>
      <p:pic>
        <p:nvPicPr>
          <p:cNvPr id="5" name="図 4">
            <a:extLst>
              <a:ext uri="{FF2B5EF4-FFF2-40B4-BE49-F238E27FC236}">
                <a16:creationId xmlns:a16="http://schemas.microsoft.com/office/drawing/2014/main" id="{5AA0E6B8-5749-41D2-A434-A9202C72F0D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30573" y="8432165"/>
            <a:ext cx="2038350" cy="1141476"/>
          </a:xfrm>
          <a:prstGeom prst="rect">
            <a:avLst/>
          </a:prstGeom>
        </p:spPr>
      </p:pic>
      <p:pic>
        <p:nvPicPr>
          <p:cNvPr id="6" name="図 5">
            <a:extLst>
              <a:ext uri="{FF2B5EF4-FFF2-40B4-BE49-F238E27FC236}">
                <a16:creationId xmlns:a16="http://schemas.microsoft.com/office/drawing/2014/main" id="{BD8000BD-F59C-4708-B28E-9B25DA5B523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49642" y="7041766"/>
            <a:ext cx="1268835" cy="998017"/>
          </a:xfrm>
          <a:prstGeom prst="rect">
            <a:avLst/>
          </a:prstGeom>
        </p:spPr>
      </p:pic>
      <p:pic>
        <p:nvPicPr>
          <p:cNvPr id="7" name="図 6">
            <a:extLst>
              <a:ext uri="{FF2B5EF4-FFF2-40B4-BE49-F238E27FC236}">
                <a16:creationId xmlns:a16="http://schemas.microsoft.com/office/drawing/2014/main" id="{DEDAC5FC-4802-4401-B0BD-260D29AD57A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991214" y="6605454"/>
            <a:ext cx="1268835" cy="1463106"/>
          </a:xfrm>
          <a:prstGeom prst="rect">
            <a:avLst/>
          </a:prstGeom>
        </p:spPr>
      </p:pic>
      <p:pic>
        <p:nvPicPr>
          <p:cNvPr id="8" name="図 7">
            <a:extLst>
              <a:ext uri="{FF2B5EF4-FFF2-40B4-BE49-F238E27FC236}">
                <a16:creationId xmlns:a16="http://schemas.microsoft.com/office/drawing/2014/main" id="{281594F0-0F54-4DDD-9C69-D140A8D2681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63207" y="6821722"/>
            <a:ext cx="1608591" cy="1608591"/>
          </a:xfrm>
          <a:prstGeom prst="rect">
            <a:avLst/>
          </a:prstGeom>
        </p:spPr>
      </p:pic>
      <p:pic>
        <p:nvPicPr>
          <p:cNvPr id="14" name="図 13">
            <a:extLst>
              <a:ext uri="{FF2B5EF4-FFF2-40B4-BE49-F238E27FC236}">
                <a16:creationId xmlns:a16="http://schemas.microsoft.com/office/drawing/2014/main" id="{473C1BD9-73FA-4F63-8C33-67F780CCCE7E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63564" y="6703008"/>
            <a:ext cx="1857843" cy="1594077"/>
          </a:xfrm>
          <a:prstGeom prst="rect">
            <a:avLst/>
          </a:prstGeom>
        </p:spPr>
      </p:pic>
      <p:pic>
        <p:nvPicPr>
          <p:cNvPr id="13" name="図 12">
            <a:extLst>
              <a:ext uri="{FF2B5EF4-FFF2-40B4-BE49-F238E27FC236}">
                <a16:creationId xmlns:a16="http://schemas.microsoft.com/office/drawing/2014/main" id="{427F57FC-E76F-4690-8C4F-7457B6AF8F19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 rot="619799">
            <a:off x="2352196" y="7213729"/>
            <a:ext cx="1242639" cy="1248817"/>
          </a:xfrm>
          <a:prstGeom prst="rect">
            <a:avLst/>
          </a:prstGeom>
        </p:spPr>
      </p:pic>
      <p:pic>
        <p:nvPicPr>
          <p:cNvPr id="15" name="図 14">
            <a:extLst>
              <a:ext uri="{FF2B5EF4-FFF2-40B4-BE49-F238E27FC236}">
                <a16:creationId xmlns:a16="http://schemas.microsoft.com/office/drawing/2014/main" id="{9C866A2D-7748-4446-8A71-44F0FEB7EC5E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286325" y="6605454"/>
            <a:ext cx="1800452" cy="1487013"/>
          </a:xfrm>
          <a:prstGeom prst="rect">
            <a:avLst/>
          </a:prstGeom>
        </p:spPr>
      </p:pic>
      <p:pic>
        <p:nvPicPr>
          <p:cNvPr id="16" name="図 15">
            <a:extLst>
              <a:ext uri="{FF2B5EF4-FFF2-40B4-BE49-F238E27FC236}">
                <a16:creationId xmlns:a16="http://schemas.microsoft.com/office/drawing/2014/main" id="{D7E8B83C-0DDF-4FF4-B1CF-42E9E84199A0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3270984" y="8382325"/>
            <a:ext cx="1465597" cy="1037445"/>
          </a:xfrm>
          <a:prstGeom prst="rect">
            <a:avLst/>
          </a:prstGeom>
        </p:spPr>
      </p:pic>
      <p:pic>
        <p:nvPicPr>
          <p:cNvPr id="17" name="図 16">
            <a:extLst>
              <a:ext uri="{FF2B5EF4-FFF2-40B4-BE49-F238E27FC236}">
                <a16:creationId xmlns:a16="http://schemas.microsoft.com/office/drawing/2014/main" id="{BE5F3204-6F66-487E-A643-34AC91F8BC4F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715400" y="8174036"/>
            <a:ext cx="1653254" cy="14655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558139"/>
      </p:ext>
    </p:extLst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角丸四角形 47">
            <a:extLst>
              <a:ext uri="{FF2B5EF4-FFF2-40B4-BE49-F238E27FC236}">
                <a16:creationId xmlns:a16="http://schemas.microsoft.com/office/drawing/2014/main" id="{C2BC6964-6FCC-0E47-AEC8-22F001C34E45}"/>
              </a:ext>
            </a:extLst>
          </p:cNvPr>
          <p:cNvSpPr/>
          <p:nvPr/>
        </p:nvSpPr>
        <p:spPr bwMode="auto">
          <a:xfrm>
            <a:off x="8936846" y="1599036"/>
            <a:ext cx="3505526" cy="7689079"/>
          </a:xfrm>
          <a:prstGeom prst="roundRect">
            <a:avLst>
              <a:gd name="adj" fmla="val 8431"/>
            </a:avLst>
          </a:prstGeom>
          <a:solidFill>
            <a:schemeClr val="accent3">
              <a:lumMod val="20000"/>
              <a:lumOff val="80000"/>
            </a:schemeClr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/>
          <a:lstStyle/>
          <a:p>
            <a:pPr algn="r" eaLnBrk="1" hangingPunct="1">
              <a:defRPr/>
            </a:pPr>
            <a:endParaRPr lang="ja-JP" altLang="en-US" sz="1200" b="1" dirty="0">
              <a:solidFill>
                <a:srgbClr val="DDDDDD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47" name="角丸四角形 46">
            <a:extLst>
              <a:ext uri="{FF2B5EF4-FFF2-40B4-BE49-F238E27FC236}">
                <a16:creationId xmlns:a16="http://schemas.microsoft.com/office/drawing/2014/main" id="{8A8C4E28-2812-034A-A83D-828E8228D20B}"/>
              </a:ext>
            </a:extLst>
          </p:cNvPr>
          <p:cNvSpPr/>
          <p:nvPr/>
        </p:nvSpPr>
        <p:spPr bwMode="auto">
          <a:xfrm>
            <a:off x="6051789" y="1599036"/>
            <a:ext cx="2732982" cy="7604078"/>
          </a:xfrm>
          <a:prstGeom prst="roundRect">
            <a:avLst>
              <a:gd name="adj" fmla="val 8431"/>
            </a:avLst>
          </a:prstGeom>
          <a:solidFill>
            <a:schemeClr val="accent2">
              <a:lumMod val="20000"/>
              <a:lumOff val="80000"/>
            </a:schemeClr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/>
          <a:lstStyle/>
          <a:p>
            <a:pPr algn="r" eaLnBrk="1" hangingPunct="1">
              <a:defRPr/>
            </a:pPr>
            <a:endParaRPr lang="ja-JP" altLang="en-US" sz="1200" b="1" dirty="0">
              <a:solidFill>
                <a:srgbClr val="DDDDDD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58" name="角丸四角形 57">
            <a:extLst>
              <a:ext uri="{FF2B5EF4-FFF2-40B4-BE49-F238E27FC236}">
                <a16:creationId xmlns:a16="http://schemas.microsoft.com/office/drawing/2014/main" id="{92284B5F-592A-334B-9591-B1E2FEA6A374}"/>
              </a:ext>
            </a:extLst>
          </p:cNvPr>
          <p:cNvSpPr/>
          <p:nvPr/>
        </p:nvSpPr>
        <p:spPr bwMode="auto">
          <a:xfrm>
            <a:off x="3118756" y="1638150"/>
            <a:ext cx="2819279" cy="7649965"/>
          </a:xfrm>
          <a:prstGeom prst="roundRect">
            <a:avLst>
              <a:gd name="adj" fmla="val 8431"/>
            </a:avLst>
          </a:prstGeom>
          <a:solidFill>
            <a:schemeClr val="accent1">
              <a:lumMod val="20000"/>
              <a:lumOff val="80000"/>
            </a:schemeClr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/>
          <a:lstStyle/>
          <a:p>
            <a:pPr algn="r" eaLnBrk="1" hangingPunct="1">
              <a:defRPr/>
            </a:pPr>
            <a:endParaRPr lang="ja-JP" altLang="en-US" sz="1200" b="1" dirty="0">
              <a:solidFill>
                <a:srgbClr val="DDDDDD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31" name="正方形/長方形 25"/>
          <p:cNvSpPr/>
          <p:nvPr/>
        </p:nvSpPr>
        <p:spPr>
          <a:xfrm>
            <a:off x="0" y="-1"/>
            <a:ext cx="13004800" cy="976990"/>
          </a:xfrm>
          <a:prstGeom prst="rect">
            <a:avLst/>
          </a:prstGeom>
          <a:solidFill>
            <a:srgbClr val="024C90"/>
          </a:solidFill>
          <a:ln w="12700">
            <a:miter lim="400000"/>
          </a:ln>
        </p:spPr>
        <p:txBody>
          <a:bodyPr lIns="50800" tIns="50800" rIns="50800" bIns="50800"/>
          <a:lstStyle/>
          <a:p>
            <a:endParaRPr/>
          </a:p>
        </p:txBody>
      </p:sp>
      <p:sp>
        <p:nvSpPr>
          <p:cNvPr id="132" name="テキスト ボックス 3"/>
          <p:cNvSpPr txBox="1"/>
          <p:nvPr/>
        </p:nvSpPr>
        <p:spPr>
          <a:xfrm>
            <a:off x="3363249" y="155452"/>
            <a:ext cx="6261129" cy="65659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>
                <a:solidFill>
                  <a:srgbClr val="FFFFFF"/>
                </a:solidFill>
                <a:latin typeface="メイリオ"/>
                <a:ea typeface="メイリオ"/>
                <a:cs typeface="メイリオ"/>
                <a:sym typeface="メイリオ"/>
              </a:defRPr>
            </a:pPr>
            <a:r>
              <a:rPr lang="ja-JP" altLang="en-US" dirty="0"/>
              <a:t>ロジックツリー</a:t>
            </a:r>
            <a:r>
              <a:rPr lang="en-US" altLang="ja-JP" dirty="0"/>
              <a:t> </a:t>
            </a:r>
            <a:r>
              <a:rPr dirty="0"/>
              <a:t>テンプレート</a:t>
            </a:r>
          </a:p>
        </p:txBody>
      </p:sp>
      <p:sp>
        <p:nvSpPr>
          <p:cNvPr id="65" name="テキスト ボックス 64">
            <a:extLst>
              <a:ext uri="{FF2B5EF4-FFF2-40B4-BE49-F238E27FC236}">
                <a16:creationId xmlns:a16="http://schemas.microsoft.com/office/drawing/2014/main" id="{AA3A7138-6C2D-6449-A538-67FA4FC816C7}"/>
              </a:ext>
            </a:extLst>
          </p:cNvPr>
          <p:cNvSpPr txBox="1"/>
          <p:nvPr/>
        </p:nvSpPr>
        <p:spPr>
          <a:xfrm>
            <a:off x="3522880" y="1264773"/>
            <a:ext cx="2104707" cy="410369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ja-JP" altLang="en-US" sz="2000" b="1" dirty="0">
                <a:latin typeface="Meiryo" panose="020B0604030504040204" pitchFamily="34" charset="-128"/>
                <a:ea typeface="Meiryo" panose="020B0604030504040204" pitchFamily="34" charset="-128"/>
              </a:rPr>
              <a:t>第</a:t>
            </a:r>
            <a:r>
              <a:rPr lang="en-US" altLang="ja-JP" sz="2000" b="1" dirty="0">
                <a:latin typeface="Meiryo" panose="020B0604030504040204" pitchFamily="34" charset="-128"/>
                <a:ea typeface="Meiryo" panose="020B0604030504040204" pitchFamily="34" charset="-128"/>
              </a:rPr>
              <a:t>1</a:t>
            </a:r>
            <a:r>
              <a:rPr lang="ja-JP" altLang="en-US" sz="2000" b="1" dirty="0">
                <a:latin typeface="Meiryo" panose="020B0604030504040204" pitchFamily="34" charset="-128"/>
                <a:ea typeface="Meiryo" panose="020B0604030504040204" pitchFamily="34" charset="-128"/>
              </a:rPr>
              <a:t>階層</a:t>
            </a:r>
            <a:endParaRPr kumimoji="0" lang="ja-JP" altLang="en-US" sz="2000" b="1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Meiryo" panose="020B0604030504040204" pitchFamily="34" charset="-128"/>
              <a:ea typeface="Meiryo" panose="020B0604030504040204" pitchFamily="34" charset="-128"/>
              <a:sym typeface="ヒラギノ角ゴ ProN W3"/>
            </a:endParaRPr>
          </a:p>
        </p:txBody>
      </p:sp>
      <p:graphicFrame>
        <p:nvGraphicFramePr>
          <p:cNvPr id="2" name="図表 1">
            <a:extLst>
              <a:ext uri="{FF2B5EF4-FFF2-40B4-BE49-F238E27FC236}">
                <a16:creationId xmlns:a16="http://schemas.microsoft.com/office/drawing/2014/main" id="{106C2A96-0120-6C47-B525-31198081214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460995249"/>
              </p:ext>
            </p:extLst>
          </p:nvPr>
        </p:nvGraphicFramePr>
        <p:xfrm>
          <a:off x="489857" y="1884312"/>
          <a:ext cx="12295413" cy="721722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18B94AF1-27CD-1247-A9F0-20173F7279B9}"/>
              </a:ext>
            </a:extLst>
          </p:cNvPr>
          <p:cNvSpPr txBox="1"/>
          <p:nvPr/>
        </p:nvSpPr>
        <p:spPr>
          <a:xfrm>
            <a:off x="6407594" y="1264773"/>
            <a:ext cx="2104707" cy="410369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ja-JP" altLang="en-US" sz="2000" b="1" dirty="0">
                <a:latin typeface="Meiryo" panose="020B0604030504040204" pitchFamily="34" charset="-128"/>
                <a:ea typeface="Meiryo" panose="020B0604030504040204" pitchFamily="34" charset="-128"/>
              </a:rPr>
              <a:t>第</a:t>
            </a:r>
            <a:r>
              <a:rPr lang="en-US" altLang="ja-JP" sz="2000" b="1" dirty="0">
                <a:latin typeface="Meiryo" panose="020B0604030504040204" pitchFamily="34" charset="-128"/>
                <a:ea typeface="Meiryo" panose="020B0604030504040204" pitchFamily="34" charset="-128"/>
              </a:rPr>
              <a:t>2</a:t>
            </a:r>
            <a:r>
              <a:rPr lang="ja-JP" altLang="en-US" sz="2000" b="1" dirty="0">
                <a:latin typeface="Meiryo" panose="020B0604030504040204" pitchFamily="34" charset="-128"/>
                <a:ea typeface="Meiryo" panose="020B0604030504040204" pitchFamily="34" charset="-128"/>
              </a:rPr>
              <a:t>階層</a:t>
            </a:r>
            <a:endParaRPr kumimoji="0" lang="ja-JP" altLang="en-US" sz="2000" b="1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Meiryo" panose="020B0604030504040204" pitchFamily="34" charset="-128"/>
              <a:ea typeface="Meiryo" panose="020B0604030504040204" pitchFamily="34" charset="-128"/>
              <a:sym typeface="ヒラギノ角ゴ ProN W3"/>
            </a:endParaRPr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2D366864-46FC-754D-9994-D5D948FAF62C}"/>
              </a:ext>
            </a:extLst>
          </p:cNvPr>
          <p:cNvSpPr txBox="1"/>
          <p:nvPr/>
        </p:nvSpPr>
        <p:spPr>
          <a:xfrm>
            <a:off x="9769465" y="1264773"/>
            <a:ext cx="2104707" cy="410369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ja-JP" altLang="en-US" sz="2000" b="1" dirty="0">
                <a:latin typeface="Meiryo" panose="020B0604030504040204" pitchFamily="34" charset="-128"/>
                <a:ea typeface="Meiryo" panose="020B0604030504040204" pitchFamily="34" charset="-128"/>
              </a:rPr>
              <a:t>第</a:t>
            </a:r>
            <a:r>
              <a:rPr lang="en-US" altLang="ja-JP" sz="2000" b="1" dirty="0">
                <a:latin typeface="Meiryo" panose="020B0604030504040204" pitchFamily="34" charset="-128"/>
                <a:ea typeface="Meiryo" panose="020B0604030504040204" pitchFamily="34" charset="-128"/>
              </a:rPr>
              <a:t>3</a:t>
            </a:r>
            <a:r>
              <a:rPr lang="ja-JP" altLang="en-US" sz="2000" b="1" dirty="0">
                <a:latin typeface="Meiryo" panose="020B0604030504040204" pitchFamily="34" charset="-128"/>
                <a:ea typeface="Meiryo" panose="020B0604030504040204" pitchFamily="34" charset="-128"/>
              </a:rPr>
              <a:t>階層</a:t>
            </a:r>
            <a:endParaRPr kumimoji="0" lang="ja-JP" altLang="en-US" sz="2000" b="1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Meiryo" panose="020B0604030504040204" pitchFamily="34" charset="-128"/>
              <a:ea typeface="Meiryo" panose="020B0604030504040204" pitchFamily="34" charset="-128"/>
              <a:sym typeface="ヒラギノ角ゴ ProN W3"/>
            </a:endParaRPr>
          </a:p>
        </p:txBody>
      </p:sp>
      <p:sp>
        <p:nvSpPr>
          <p:cNvPr id="11" name="テキスト ボックス 3">
            <a:extLst>
              <a:ext uri="{FF2B5EF4-FFF2-40B4-BE49-F238E27FC236}">
                <a16:creationId xmlns:a16="http://schemas.microsoft.com/office/drawing/2014/main" id="{78A3BD75-8046-4A92-B2AB-7D5EA9B06090}"/>
              </a:ext>
            </a:extLst>
          </p:cNvPr>
          <p:cNvSpPr txBox="1"/>
          <p:nvPr/>
        </p:nvSpPr>
        <p:spPr>
          <a:xfrm>
            <a:off x="11901715" y="507367"/>
            <a:ext cx="841829" cy="34881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 lIns="50800" tIns="50800" rIns="50800" bIns="50800" anchor="ctr">
            <a:spAutoFit/>
          </a:bodyPr>
          <a:lstStyle/>
          <a:p>
            <a:pPr>
              <a:defRPr>
                <a:solidFill>
                  <a:srgbClr val="FFFFFF"/>
                </a:solidFill>
                <a:latin typeface="メイリオ"/>
                <a:ea typeface="メイリオ"/>
                <a:cs typeface="メイリオ"/>
                <a:sym typeface="メイリオ"/>
              </a:defRPr>
            </a:pPr>
            <a:r>
              <a:rPr lang="en-US" altLang="ja-JP" sz="1600" dirty="0"/>
              <a:t>[3/3]</a:t>
            </a:r>
            <a:endParaRPr sz="1600" dirty="0"/>
          </a:p>
        </p:txBody>
      </p:sp>
    </p:spTree>
    <p:extLst>
      <p:ext uri="{BB962C8B-B14F-4D97-AF65-F5344CB8AC3E}">
        <p14:creationId xmlns:p14="http://schemas.microsoft.com/office/powerpoint/2010/main" val="2203043104"/>
      </p:ext>
    </p:extLst>
  </p:cSld>
  <p:clrMapOvr>
    <a:masterClrMapping/>
  </p:clrMapOvr>
  <p:transition spd="med"/>
</p:sld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0365C0"/>
      </a:accent1>
      <a:accent2>
        <a:srgbClr val="00882B"/>
      </a:accent2>
      <a:accent3>
        <a:srgbClr val="DCBD23"/>
      </a:accent3>
      <a:accent4>
        <a:srgbClr val="DE6A10"/>
      </a:accent4>
      <a:accent5>
        <a:srgbClr val="C82506"/>
      </a:accent5>
      <a:accent6>
        <a:srgbClr val="773F9B"/>
      </a:accent6>
      <a:hlink>
        <a:srgbClr val="0000FF"/>
      </a:hlink>
      <a:folHlink>
        <a:srgbClr val="FF00FF"/>
      </a:folHlink>
    </a:clrScheme>
    <a:fontScheme name="White">
      <a:majorFont>
        <a:latin typeface="Avenir Roman"/>
        <a:ea typeface="Avenir Roman"/>
        <a:cs typeface="Avenir Roman"/>
      </a:majorFont>
      <a:minorFont>
        <a:latin typeface="Helvetica"/>
        <a:ea typeface="Helvetica"/>
        <a:cs typeface="Helvetica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>
          <a:outerShdw blurRad="38100" dist="25400" dir="5400000" rotWithShape="0">
            <a:srgbClr val="000000">
              <a:alpha val="50000"/>
            </a:srgbClr>
          </a:outerShdw>
        </a:effectLst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6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ヒラギノ角ゴ ProN W3"/>
            <a:ea typeface="ヒラギノ角ゴ ProN W3"/>
            <a:cs typeface="ヒラギノ角ゴ ProN W3"/>
            <a:sym typeface="ヒラギノ角ゴ ProN W3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blurRad="38100" dist="25400" dir="5400000" rotWithShape="0">
            <a:srgbClr val="000000">
              <a:alpha val="50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6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ヒラギノ角ゴ ProN W3"/>
            <a:ea typeface="ヒラギノ角ゴ ProN W3"/>
            <a:cs typeface="ヒラギノ角ゴ ProN W3"/>
            <a:sym typeface="ヒラギノ角ゴ ProN W3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0365C0"/>
      </a:accent1>
      <a:accent2>
        <a:srgbClr val="00882B"/>
      </a:accent2>
      <a:accent3>
        <a:srgbClr val="DCBD23"/>
      </a:accent3>
      <a:accent4>
        <a:srgbClr val="DE6A10"/>
      </a:accent4>
      <a:accent5>
        <a:srgbClr val="C82506"/>
      </a:accent5>
      <a:accent6>
        <a:srgbClr val="773F9B"/>
      </a:accent6>
      <a:hlink>
        <a:srgbClr val="0000FF"/>
      </a:hlink>
      <a:folHlink>
        <a:srgbClr val="FF00FF"/>
      </a:folHlink>
    </a:clrScheme>
    <a:fontScheme name="White">
      <a:majorFont>
        <a:latin typeface="Avenir Roman"/>
        <a:ea typeface="Avenir Roman"/>
        <a:cs typeface="Avenir Roman"/>
      </a:majorFont>
      <a:minorFont>
        <a:latin typeface="Helvetica"/>
        <a:ea typeface="Helvetica"/>
        <a:cs typeface="Helvetica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>
          <a:outerShdw blurRad="38100" dist="25400" dir="5400000" rotWithShape="0">
            <a:srgbClr val="000000">
              <a:alpha val="50000"/>
            </a:srgbClr>
          </a:outerShdw>
        </a:effectLst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6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ヒラギノ角ゴ ProN W3"/>
            <a:ea typeface="ヒラギノ角ゴ ProN W3"/>
            <a:cs typeface="ヒラギノ角ゴ ProN W3"/>
            <a:sym typeface="ヒラギノ角ゴ ProN W3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blurRad="38100" dist="25400" dir="5400000" rotWithShape="0">
            <a:srgbClr val="000000">
              <a:alpha val="50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6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ヒラギノ角ゴ ProN W3"/>
            <a:ea typeface="ヒラギノ角ゴ ProN W3"/>
            <a:cs typeface="ヒラギノ角ゴ ProN W3"/>
            <a:sym typeface="ヒラギノ角ゴ ProN W3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877</TotalTime>
  <Words>367</Words>
  <Application>Microsoft Office PowerPoint</Application>
  <PresentationFormat>ユーザー設定</PresentationFormat>
  <Paragraphs>50</Paragraphs>
  <Slides>3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3</vt:i4>
      </vt:variant>
    </vt:vector>
  </HeadingPairs>
  <TitlesOfParts>
    <vt:vector size="9" baseType="lpstr">
      <vt:lpstr>Avenir Roman</vt:lpstr>
      <vt:lpstr>Meiryo UI</vt:lpstr>
      <vt:lpstr>ヒラギノ角ゴ ProN W3</vt:lpstr>
      <vt:lpstr>Meiryo</vt:lpstr>
      <vt:lpstr>Meiryo</vt:lpstr>
      <vt:lpstr>White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cp:lastModifiedBy>hiroshi kirita</cp:lastModifiedBy>
  <cp:revision>116</cp:revision>
  <dcterms:modified xsi:type="dcterms:W3CDTF">2024-09-13T10:36:09Z</dcterms:modified>
</cp:coreProperties>
</file>